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65"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Lst>
  <p:sldSz cy="6858000" cx="12192000"/>
  <p:notesSz cx="6858000" cy="9144000"/>
  <p:embeddedFontLst>
    <p:embeddedFont>
      <p:font typeface="Nunito SemiBold"/>
      <p:regular r:id="rId47"/>
      <p:bold r:id="rId48"/>
      <p:italic r:id="rId49"/>
      <p:boldItalic r:id="rId50"/>
    </p:embeddedFont>
    <p:embeddedFont>
      <p:font typeface="Roboto"/>
      <p:regular r:id="rId51"/>
      <p:bold r:id="rId52"/>
      <p:italic r:id="rId53"/>
      <p:boldItalic r:id="rId54"/>
    </p:embeddedFont>
    <p:embeddedFont>
      <p:font typeface="Nunito"/>
      <p:regular r:id="rId55"/>
      <p:bold r:id="rId56"/>
      <p:italic r:id="rId57"/>
      <p:boldItalic r:id="rId5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1" name="Deleted user"/>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D8871443-5FC0-47D9-8C7C-814061F2D1F8}">
  <a:tblStyle styleId="{D8871443-5FC0-47D9-8C7C-814061F2D1F8}"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commentAuthors" Target="commentAuthors.xml"/><Relationship Id="rId9" Type="http://schemas.openxmlformats.org/officeDocument/2006/relationships/slide" Target="slides/slide3.xml"/><Relationship Id="rId48" Type="http://schemas.openxmlformats.org/officeDocument/2006/relationships/font" Target="fonts/NunitoSemiBold-bold.fntdata"/><Relationship Id="rId47" Type="http://schemas.openxmlformats.org/officeDocument/2006/relationships/font" Target="fonts/NunitoSemiBold-regular.fntdata"/><Relationship Id="rId49" Type="http://schemas.openxmlformats.org/officeDocument/2006/relationships/font" Target="fonts/NunitoSemiBold-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Roboto-regular.fntdata"/><Relationship Id="rId50" Type="http://schemas.openxmlformats.org/officeDocument/2006/relationships/font" Target="fonts/NunitoSemiBold-boldItalic.fntdata"/><Relationship Id="rId53" Type="http://schemas.openxmlformats.org/officeDocument/2006/relationships/font" Target="fonts/Roboto-italic.fntdata"/><Relationship Id="rId52" Type="http://schemas.openxmlformats.org/officeDocument/2006/relationships/font" Target="fonts/Roboto-bold.fntdata"/><Relationship Id="rId11" Type="http://schemas.openxmlformats.org/officeDocument/2006/relationships/slide" Target="slides/slide5.xml"/><Relationship Id="rId55" Type="http://schemas.openxmlformats.org/officeDocument/2006/relationships/font" Target="fonts/Nunito-regular.fntdata"/><Relationship Id="rId10" Type="http://schemas.openxmlformats.org/officeDocument/2006/relationships/slide" Target="slides/slide4.xml"/><Relationship Id="rId54" Type="http://schemas.openxmlformats.org/officeDocument/2006/relationships/font" Target="fonts/Roboto-boldItalic.fntdata"/><Relationship Id="rId13" Type="http://schemas.openxmlformats.org/officeDocument/2006/relationships/slide" Target="slides/slide7.xml"/><Relationship Id="rId57" Type="http://schemas.openxmlformats.org/officeDocument/2006/relationships/font" Target="fonts/Nunito-italic.fntdata"/><Relationship Id="rId12" Type="http://schemas.openxmlformats.org/officeDocument/2006/relationships/slide" Target="slides/slide6.xml"/><Relationship Id="rId56" Type="http://schemas.openxmlformats.org/officeDocument/2006/relationships/font" Target="fonts/Nunito-bold.fntdata"/><Relationship Id="rId15" Type="http://schemas.openxmlformats.org/officeDocument/2006/relationships/slide" Target="slides/slide9.xml"/><Relationship Id="rId14" Type="http://schemas.openxmlformats.org/officeDocument/2006/relationships/slide" Target="slides/slide8.xml"/><Relationship Id="rId58" Type="http://schemas.openxmlformats.org/officeDocument/2006/relationships/font" Target="fonts/Nunito-boldItalic.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0-04-26T10:03:44.877">
    <p:pos x="2123" y="861"/>
    <p:text>+n.njoroge@kokonetworks.com need to add validation for this dialogue.. Also if it is SMS why do we need the users to give an email ID?</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spreadsheets/d/1SxqsMgdqUP-tpuAb-Of0c-Ig-xRUq-lBH4fW5BhcrgI/edit?usp=sharing" TargetMode="Externa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spreadsheets/d/1SxqsMgdqUP-tpuAb-Of0c-Ig-xRUq-lBH4fW5BhcrgI/edit?usp=sharing" TargetMode="Externa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spreadsheets/d/1SxqsMgdqUP-tpuAb-Of0c-Ig-xRUq-lBH4fW5BhcrgI/edit?usp=sharing" TargetMode="Externa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spreadsheets/d/1SxqsMgdqUP-tpuAb-Of0c-Ig-xRUq-lBH4fW5BhcrgI/edit?usp=sharing" TargetMode="Externa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spreadsheets/d/1SxqsMgdqUP-tpuAb-Of0c-Ig-xRUq-lBH4fW5BhcrgI/edit?usp=sharing" TargetMode="Externa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spreadsheets/d/1SxqsMgdqUP-tpuAb-Of0c-Ig-xRUq-lBH4fW5BhcrgI/edit?usp=sharing" TargetMode="Externa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xd.adobe.com/view/fc10345f-7950-429d-42cb-d9d404c7d146-8a21/?fullscreen" TargetMode="Externa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xd.adobe.com/view/fc10345f-7950-429d-42cb-d9d404c7d146-8a21/?fullscreen" TargetMode="Externa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xd.adobe.com/view/fc10345f-7950-429d-42cb-d9d404c7d146-8a21/?fullscreen" TargetMode="Externa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xd.adobe.com/view/fc10345f-7950-429d-42cb-d9d404c7d146-8a21/?fullscreen" TargetMode="Externa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xd.adobe.com/view/fc10345f-7950-429d-42cb-d9d404c7d146-8a21/?fullscreen" TargetMode="Externa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63" name="Google Shape;163;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76c8e8eef6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120000"/>
              </a:lnSpc>
              <a:spcBef>
                <a:spcPts val="1000"/>
              </a:spcBef>
              <a:spcAft>
                <a:spcPts val="2000"/>
              </a:spcAft>
              <a:buClr>
                <a:schemeClr val="dk1"/>
              </a:buClr>
              <a:buSzPts val="1100"/>
              <a:buFont typeface="Arial"/>
              <a:buNone/>
            </a:pPr>
            <a:r>
              <a:t/>
            </a:r>
            <a:endParaRPr sz="1300"/>
          </a:p>
        </p:txBody>
      </p:sp>
      <p:sp>
        <p:nvSpPr>
          <p:cNvPr id="262" name="Google Shape;262;g76c8e8eef6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76c8e8eef6_0_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76c8e8eef6_0_2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71" name="Google Shape;271;g76c8e8eef6_0_2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6fe86594c7_0_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6fe86594c7_0_1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78" name="Google Shape;278;g6fe86594c7_0_1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6f1c141808_1_2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120000"/>
              </a:lnSpc>
              <a:spcBef>
                <a:spcPts val="1000"/>
              </a:spcBef>
              <a:spcAft>
                <a:spcPts val="2000"/>
              </a:spcAft>
              <a:buClr>
                <a:schemeClr val="dk1"/>
              </a:buClr>
              <a:buSzPts val="1100"/>
              <a:buFont typeface="Arial"/>
              <a:buNone/>
            </a:pPr>
            <a:r>
              <a:t/>
            </a:r>
            <a:endParaRPr sz="1300"/>
          </a:p>
        </p:txBody>
      </p:sp>
      <p:sp>
        <p:nvSpPr>
          <p:cNvPr id="300" name="Google Shape;300;g6f1c141808_1_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7ed6984965_0_54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120000"/>
              </a:lnSpc>
              <a:spcBef>
                <a:spcPts val="1000"/>
              </a:spcBef>
              <a:spcAft>
                <a:spcPts val="2000"/>
              </a:spcAft>
              <a:buClr>
                <a:schemeClr val="dk1"/>
              </a:buClr>
              <a:buSzPts val="1100"/>
              <a:buFont typeface="Arial"/>
              <a:buNone/>
            </a:pPr>
            <a:r>
              <a:rPr lang="en-US" sz="1800">
                <a:latin typeface="Nunito"/>
                <a:ea typeface="Nunito"/>
                <a:cs typeface="Nunito"/>
                <a:sym typeface="Nunito"/>
              </a:rPr>
              <a:t>Full list of existing smses as categorised is </a:t>
            </a:r>
            <a:r>
              <a:rPr lang="en-US" sz="1800" u="sng">
                <a:solidFill>
                  <a:schemeClr val="hlink"/>
                </a:solidFill>
                <a:latin typeface="Nunito"/>
                <a:ea typeface="Nunito"/>
                <a:cs typeface="Nunito"/>
                <a:sym typeface="Nunito"/>
                <a:hlinkClick r:id="rId2"/>
              </a:rPr>
              <a:t>here</a:t>
            </a:r>
            <a:endParaRPr sz="1300"/>
          </a:p>
        </p:txBody>
      </p:sp>
      <p:sp>
        <p:nvSpPr>
          <p:cNvPr id="308" name="Google Shape;308;g7ed6984965_0_5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7ed6984965_0_60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120000"/>
              </a:lnSpc>
              <a:spcBef>
                <a:spcPts val="1000"/>
              </a:spcBef>
              <a:spcAft>
                <a:spcPts val="2000"/>
              </a:spcAft>
              <a:buClr>
                <a:schemeClr val="dk1"/>
              </a:buClr>
              <a:buSzPts val="1100"/>
              <a:buFont typeface="Arial"/>
              <a:buNone/>
            </a:pPr>
            <a:r>
              <a:rPr lang="en-US" sz="1800">
                <a:latin typeface="Nunito"/>
                <a:ea typeface="Nunito"/>
                <a:cs typeface="Nunito"/>
                <a:sym typeface="Nunito"/>
              </a:rPr>
              <a:t>Full list of existing smses as categorised is </a:t>
            </a:r>
            <a:r>
              <a:rPr lang="en-US" sz="1800" u="sng">
                <a:solidFill>
                  <a:schemeClr val="hlink"/>
                </a:solidFill>
                <a:latin typeface="Nunito"/>
                <a:ea typeface="Nunito"/>
                <a:cs typeface="Nunito"/>
                <a:sym typeface="Nunito"/>
                <a:hlinkClick r:id="rId2"/>
              </a:rPr>
              <a:t>here</a:t>
            </a:r>
            <a:endParaRPr sz="1300"/>
          </a:p>
        </p:txBody>
      </p:sp>
      <p:sp>
        <p:nvSpPr>
          <p:cNvPr id="327" name="Google Shape;327;g7ed6984965_0_60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7ed6984965_0_56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120000"/>
              </a:lnSpc>
              <a:spcBef>
                <a:spcPts val="1000"/>
              </a:spcBef>
              <a:spcAft>
                <a:spcPts val="2000"/>
              </a:spcAft>
              <a:buClr>
                <a:schemeClr val="dk1"/>
              </a:buClr>
              <a:buSzPts val="1100"/>
              <a:buFont typeface="Arial"/>
              <a:buNone/>
            </a:pPr>
            <a:r>
              <a:rPr lang="en-US" sz="1800">
                <a:latin typeface="Nunito"/>
                <a:ea typeface="Nunito"/>
                <a:cs typeface="Nunito"/>
                <a:sym typeface="Nunito"/>
              </a:rPr>
              <a:t>Full list of existing smses as categorised is </a:t>
            </a:r>
            <a:r>
              <a:rPr lang="en-US" sz="1800" u="sng">
                <a:solidFill>
                  <a:schemeClr val="hlink"/>
                </a:solidFill>
                <a:latin typeface="Nunito"/>
                <a:ea typeface="Nunito"/>
                <a:cs typeface="Nunito"/>
                <a:sym typeface="Nunito"/>
                <a:hlinkClick r:id="rId2"/>
              </a:rPr>
              <a:t>here</a:t>
            </a:r>
            <a:endParaRPr sz="1300"/>
          </a:p>
        </p:txBody>
      </p:sp>
      <p:sp>
        <p:nvSpPr>
          <p:cNvPr id="344" name="Google Shape;344;g7ed6984965_0_5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7ed6984965_0_62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120000"/>
              </a:lnSpc>
              <a:spcBef>
                <a:spcPts val="1000"/>
              </a:spcBef>
              <a:spcAft>
                <a:spcPts val="2000"/>
              </a:spcAft>
              <a:buClr>
                <a:schemeClr val="dk1"/>
              </a:buClr>
              <a:buSzPts val="1100"/>
              <a:buFont typeface="Arial"/>
              <a:buNone/>
            </a:pPr>
            <a:r>
              <a:rPr lang="en-US" sz="1800">
                <a:latin typeface="Nunito"/>
                <a:ea typeface="Nunito"/>
                <a:cs typeface="Nunito"/>
                <a:sym typeface="Nunito"/>
              </a:rPr>
              <a:t>Full list of existing smses as categorised is </a:t>
            </a:r>
            <a:r>
              <a:rPr lang="en-US" sz="1800" u="sng">
                <a:solidFill>
                  <a:schemeClr val="hlink"/>
                </a:solidFill>
                <a:latin typeface="Nunito"/>
                <a:ea typeface="Nunito"/>
                <a:cs typeface="Nunito"/>
                <a:sym typeface="Nunito"/>
                <a:hlinkClick r:id="rId2"/>
              </a:rPr>
              <a:t>here</a:t>
            </a:r>
            <a:endParaRPr sz="1300"/>
          </a:p>
        </p:txBody>
      </p:sp>
      <p:sp>
        <p:nvSpPr>
          <p:cNvPr id="363" name="Google Shape;363;g7ed6984965_0_6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7ed6984965_0_58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120000"/>
              </a:lnSpc>
              <a:spcBef>
                <a:spcPts val="1000"/>
              </a:spcBef>
              <a:spcAft>
                <a:spcPts val="2000"/>
              </a:spcAft>
              <a:buClr>
                <a:schemeClr val="dk1"/>
              </a:buClr>
              <a:buSzPts val="1100"/>
              <a:buFont typeface="Arial"/>
              <a:buNone/>
            </a:pPr>
            <a:r>
              <a:rPr lang="en-US" sz="1800">
                <a:latin typeface="Nunito"/>
                <a:ea typeface="Nunito"/>
                <a:cs typeface="Nunito"/>
                <a:sym typeface="Nunito"/>
              </a:rPr>
              <a:t>Full list of existing smses as categorised is </a:t>
            </a:r>
            <a:r>
              <a:rPr lang="en-US" sz="1800" u="sng">
                <a:solidFill>
                  <a:schemeClr val="hlink"/>
                </a:solidFill>
                <a:latin typeface="Nunito"/>
                <a:ea typeface="Nunito"/>
                <a:cs typeface="Nunito"/>
                <a:sym typeface="Nunito"/>
                <a:hlinkClick r:id="rId2"/>
              </a:rPr>
              <a:t>here</a:t>
            </a:r>
            <a:endParaRPr sz="1300"/>
          </a:p>
        </p:txBody>
      </p:sp>
      <p:sp>
        <p:nvSpPr>
          <p:cNvPr id="380" name="Google Shape;380;g7ed6984965_0_58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7ed6984965_0_63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120000"/>
              </a:lnSpc>
              <a:spcBef>
                <a:spcPts val="1000"/>
              </a:spcBef>
              <a:spcAft>
                <a:spcPts val="2000"/>
              </a:spcAft>
              <a:buClr>
                <a:schemeClr val="dk1"/>
              </a:buClr>
              <a:buSzPts val="1100"/>
              <a:buFont typeface="Arial"/>
              <a:buNone/>
            </a:pPr>
            <a:r>
              <a:rPr lang="en-US" sz="1800">
                <a:latin typeface="Nunito"/>
                <a:ea typeface="Nunito"/>
                <a:cs typeface="Nunito"/>
                <a:sym typeface="Nunito"/>
              </a:rPr>
              <a:t>Full list of existing smses as categorised is </a:t>
            </a:r>
            <a:r>
              <a:rPr lang="en-US" sz="1800" u="sng">
                <a:solidFill>
                  <a:schemeClr val="hlink"/>
                </a:solidFill>
                <a:latin typeface="Nunito"/>
                <a:ea typeface="Nunito"/>
                <a:cs typeface="Nunito"/>
                <a:sym typeface="Nunito"/>
                <a:hlinkClick r:id="rId2"/>
              </a:rPr>
              <a:t>here</a:t>
            </a:r>
            <a:endParaRPr sz="1300"/>
          </a:p>
        </p:txBody>
      </p:sp>
      <p:sp>
        <p:nvSpPr>
          <p:cNvPr id="399" name="Google Shape;399;g7ed6984965_0_6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70" name="Google Shape;170;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7ed6984965_0_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7ed6984965_0_1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12" name="Google Shape;412;g7ed6984965_0_1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6f1c141808_1_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18" name="Google Shape;418;g6f1c141808_1_2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19" name="Google Shape;419;g6f1c141808_1_2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g6fe86594c7_0_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26" name="Google Shape;426;g6fe86594c7_0_4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27" name="Google Shape;427;g6fe86594c7_0_4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g7ed6984965_0_43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51" name="Google Shape;451;g7ed6984965_0_4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g7ed6984965_0_39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88" name="Google Shape;488;g7ed6984965_0_39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 name="Shape 503"/>
        <p:cNvGrpSpPr/>
        <p:nvPr/>
      </p:nvGrpSpPr>
      <p:grpSpPr>
        <a:xfrm>
          <a:off x="0" y="0"/>
          <a:ext cx="0" cy="0"/>
          <a:chOff x="0" y="0"/>
          <a:chExt cx="0" cy="0"/>
        </a:xfrm>
      </p:grpSpPr>
      <p:sp>
        <p:nvSpPr>
          <p:cNvPr id="504" name="Google Shape;504;g6587c4f76f_0_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05" name="Google Shape;505;g6587c4f76f_0_4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506" name="Google Shape;506;g6587c4f76f_0_4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 name="Shape 511"/>
        <p:cNvGrpSpPr/>
        <p:nvPr/>
      </p:nvGrpSpPr>
      <p:grpSpPr>
        <a:xfrm>
          <a:off x="0" y="0"/>
          <a:ext cx="0" cy="0"/>
          <a:chOff x="0" y="0"/>
          <a:chExt cx="0" cy="0"/>
        </a:xfrm>
      </p:grpSpPr>
      <p:sp>
        <p:nvSpPr>
          <p:cNvPr id="512" name="Google Shape;512;g6d16a63c74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sz="1400">
                <a:latin typeface="Nunito SemiBold"/>
                <a:ea typeface="Nunito SemiBold"/>
                <a:cs typeface="Nunito SemiBold"/>
                <a:sym typeface="Nunito SemiBold"/>
              </a:rPr>
              <a:t>Link to Interactive Designs: </a:t>
            </a:r>
            <a:r>
              <a:rPr lang="en-US" sz="1400" u="sng">
                <a:solidFill>
                  <a:schemeClr val="hlink"/>
                </a:solidFill>
                <a:latin typeface="Nunito"/>
                <a:ea typeface="Nunito"/>
                <a:cs typeface="Nunito"/>
                <a:sym typeface="Nunito"/>
                <a:hlinkClick r:id="rId2"/>
              </a:rPr>
              <a:t>Designs</a:t>
            </a:r>
            <a:endParaRPr sz="1400"/>
          </a:p>
        </p:txBody>
      </p:sp>
      <p:sp>
        <p:nvSpPr>
          <p:cNvPr id="513" name="Google Shape;513;g6d16a63c74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g6f1c141808_1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sz="1400">
                <a:latin typeface="Nunito SemiBold"/>
                <a:ea typeface="Nunito SemiBold"/>
                <a:cs typeface="Nunito SemiBold"/>
                <a:sym typeface="Nunito SemiBold"/>
              </a:rPr>
              <a:t>Link to Interactive Designs: </a:t>
            </a:r>
            <a:r>
              <a:rPr lang="en-US" sz="1400" u="sng">
                <a:solidFill>
                  <a:schemeClr val="hlink"/>
                </a:solidFill>
                <a:latin typeface="Nunito"/>
                <a:ea typeface="Nunito"/>
                <a:cs typeface="Nunito"/>
                <a:sym typeface="Nunito"/>
                <a:hlinkClick r:id="rId2"/>
              </a:rPr>
              <a:t>Designs</a:t>
            </a:r>
            <a:endParaRPr sz="1400"/>
          </a:p>
          <a:p>
            <a:pPr indent="0" lvl="0" marL="0" rtl="0" algn="l">
              <a:spcBef>
                <a:spcPts val="0"/>
              </a:spcBef>
              <a:spcAft>
                <a:spcPts val="0"/>
              </a:spcAft>
              <a:buClr>
                <a:schemeClr val="dk1"/>
              </a:buClr>
              <a:buSzPts val="1100"/>
              <a:buFont typeface="Arial"/>
              <a:buNone/>
            </a:pPr>
            <a:r>
              <a:t/>
            </a:r>
            <a:endParaRPr sz="1400">
              <a:latin typeface="Nunito SemiBold"/>
              <a:ea typeface="Nunito SemiBold"/>
              <a:cs typeface="Nunito SemiBold"/>
              <a:sym typeface="Nunito SemiBold"/>
            </a:endParaRPr>
          </a:p>
        </p:txBody>
      </p:sp>
      <p:sp>
        <p:nvSpPr>
          <p:cNvPr id="522" name="Google Shape;522;g6f1c141808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 name="Shape 529"/>
        <p:cNvGrpSpPr/>
        <p:nvPr/>
      </p:nvGrpSpPr>
      <p:grpSpPr>
        <a:xfrm>
          <a:off x="0" y="0"/>
          <a:ext cx="0" cy="0"/>
          <a:chOff x="0" y="0"/>
          <a:chExt cx="0" cy="0"/>
        </a:xfrm>
      </p:grpSpPr>
      <p:sp>
        <p:nvSpPr>
          <p:cNvPr id="530" name="Google Shape;530;g7ed6984965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sz="1400">
                <a:latin typeface="Nunito SemiBold"/>
                <a:ea typeface="Nunito SemiBold"/>
                <a:cs typeface="Nunito SemiBold"/>
                <a:sym typeface="Nunito SemiBold"/>
              </a:rPr>
              <a:t>Link to Interactive Designs: </a:t>
            </a:r>
            <a:r>
              <a:rPr lang="en-US" sz="1400" u="sng">
                <a:solidFill>
                  <a:schemeClr val="hlink"/>
                </a:solidFill>
                <a:latin typeface="Nunito"/>
                <a:ea typeface="Nunito"/>
                <a:cs typeface="Nunito"/>
                <a:sym typeface="Nunito"/>
                <a:hlinkClick r:id="rId2"/>
              </a:rPr>
              <a:t>Designs</a:t>
            </a:r>
            <a:endParaRPr sz="1400"/>
          </a:p>
          <a:p>
            <a:pPr indent="0" lvl="0" marL="0" rtl="0" algn="l">
              <a:spcBef>
                <a:spcPts val="0"/>
              </a:spcBef>
              <a:spcAft>
                <a:spcPts val="0"/>
              </a:spcAft>
              <a:buClr>
                <a:schemeClr val="dk1"/>
              </a:buClr>
              <a:buSzPts val="1100"/>
              <a:buFont typeface="Arial"/>
              <a:buNone/>
            </a:pPr>
            <a:r>
              <a:t/>
            </a:r>
            <a:endParaRPr sz="1400">
              <a:latin typeface="Nunito SemiBold"/>
              <a:ea typeface="Nunito SemiBold"/>
              <a:cs typeface="Nunito SemiBold"/>
              <a:sym typeface="Nunito SemiBold"/>
            </a:endParaRPr>
          </a:p>
        </p:txBody>
      </p:sp>
      <p:sp>
        <p:nvSpPr>
          <p:cNvPr id="531" name="Google Shape;531;g7ed6984965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 name="Shape 538"/>
        <p:cNvGrpSpPr/>
        <p:nvPr/>
      </p:nvGrpSpPr>
      <p:grpSpPr>
        <a:xfrm>
          <a:off x="0" y="0"/>
          <a:ext cx="0" cy="0"/>
          <a:chOff x="0" y="0"/>
          <a:chExt cx="0" cy="0"/>
        </a:xfrm>
      </p:grpSpPr>
      <p:sp>
        <p:nvSpPr>
          <p:cNvPr id="539" name="Google Shape;539;g7ed6984965_0_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sz="1400">
                <a:latin typeface="Nunito SemiBold"/>
                <a:ea typeface="Nunito SemiBold"/>
                <a:cs typeface="Nunito SemiBold"/>
                <a:sym typeface="Nunito SemiBold"/>
              </a:rPr>
              <a:t>Link to Interactive Designs: </a:t>
            </a:r>
            <a:r>
              <a:rPr lang="en-US" sz="1400" u="sng">
                <a:solidFill>
                  <a:schemeClr val="hlink"/>
                </a:solidFill>
                <a:latin typeface="Nunito"/>
                <a:ea typeface="Nunito"/>
                <a:cs typeface="Nunito"/>
                <a:sym typeface="Nunito"/>
                <a:hlinkClick r:id="rId2"/>
              </a:rPr>
              <a:t>Designs</a:t>
            </a:r>
            <a:endParaRPr sz="1400"/>
          </a:p>
          <a:p>
            <a:pPr indent="0" lvl="0" marL="0" rtl="0" algn="l">
              <a:spcBef>
                <a:spcPts val="0"/>
              </a:spcBef>
              <a:spcAft>
                <a:spcPts val="0"/>
              </a:spcAft>
              <a:buClr>
                <a:schemeClr val="dk1"/>
              </a:buClr>
              <a:buSzPts val="1100"/>
              <a:buFont typeface="Arial"/>
              <a:buNone/>
            </a:pPr>
            <a:r>
              <a:t/>
            </a:r>
            <a:endParaRPr sz="1400">
              <a:latin typeface="Nunito SemiBold"/>
              <a:ea typeface="Nunito SemiBold"/>
              <a:cs typeface="Nunito SemiBold"/>
              <a:sym typeface="Nunito SemiBold"/>
            </a:endParaRPr>
          </a:p>
        </p:txBody>
      </p:sp>
      <p:sp>
        <p:nvSpPr>
          <p:cNvPr id="540" name="Google Shape;540;g7ed6984965_0_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6e273b7cf4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120000"/>
              </a:lnSpc>
              <a:spcBef>
                <a:spcPts val="1000"/>
              </a:spcBef>
              <a:spcAft>
                <a:spcPts val="2000"/>
              </a:spcAft>
              <a:buClr>
                <a:schemeClr val="dk1"/>
              </a:buClr>
              <a:buSzPts val="1100"/>
              <a:buFont typeface="Arial"/>
              <a:buNone/>
            </a:pPr>
            <a:r>
              <a:t/>
            </a:r>
            <a:endParaRPr sz="1300"/>
          </a:p>
        </p:txBody>
      </p:sp>
      <p:sp>
        <p:nvSpPr>
          <p:cNvPr id="175" name="Google Shape;175;g6e273b7cf4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g74dbeffd55_0_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sz="1400">
                <a:latin typeface="Nunito SemiBold"/>
                <a:ea typeface="Nunito SemiBold"/>
                <a:cs typeface="Nunito SemiBold"/>
                <a:sym typeface="Nunito SemiBold"/>
              </a:rPr>
              <a:t>Link to Interactive Designs: </a:t>
            </a:r>
            <a:r>
              <a:rPr lang="en-US" sz="1400" u="sng">
                <a:solidFill>
                  <a:schemeClr val="hlink"/>
                </a:solidFill>
                <a:latin typeface="Nunito"/>
                <a:ea typeface="Nunito"/>
                <a:cs typeface="Nunito"/>
                <a:sym typeface="Nunito"/>
                <a:hlinkClick r:id="rId2"/>
              </a:rPr>
              <a:t>Designs</a:t>
            </a:r>
            <a:endParaRPr sz="1400"/>
          </a:p>
          <a:p>
            <a:pPr indent="0" lvl="0" marL="0" rtl="0" algn="l">
              <a:spcBef>
                <a:spcPts val="0"/>
              </a:spcBef>
              <a:spcAft>
                <a:spcPts val="0"/>
              </a:spcAft>
              <a:buClr>
                <a:schemeClr val="dk1"/>
              </a:buClr>
              <a:buSzPts val="1100"/>
              <a:buFont typeface="Arial"/>
              <a:buNone/>
            </a:pPr>
            <a:r>
              <a:t/>
            </a:r>
            <a:endParaRPr sz="1400">
              <a:latin typeface="Nunito SemiBold"/>
              <a:ea typeface="Nunito SemiBold"/>
              <a:cs typeface="Nunito SemiBold"/>
              <a:sym typeface="Nunito SemiBold"/>
            </a:endParaRPr>
          </a:p>
        </p:txBody>
      </p:sp>
      <p:sp>
        <p:nvSpPr>
          <p:cNvPr id="549" name="Google Shape;549;g74dbeffd55_0_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 name="Shape 557"/>
        <p:cNvGrpSpPr/>
        <p:nvPr/>
      </p:nvGrpSpPr>
      <p:grpSpPr>
        <a:xfrm>
          <a:off x="0" y="0"/>
          <a:ext cx="0" cy="0"/>
          <a:chOff x="0" y="0"/>
          <a:chExt cx="0" cy="0"/>
        </a:xfrm>
      </p:grpSpPr>
      <p:sp>
        <p:nvSpPr>
          <p:cNvPr id="558" name="Google Shape;558;g6c410c4bef_0_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59" name="Google Shape;559;g6c410c4bef_0_1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560" name="Google Shape;560;g6c410c4bef_0_1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6" name="Shape 566"/>
        <p:cNvGrpSpPr/>
        <p:nvPr/>
      </p:nvGrpSpPr>
      <p:grpSpPr>
        <a:xfrm>
          <a:off x="0" y="0"/>
          <a:ext cx="0" cy="0"/>
          <a:chOff x="0" y="0"/>
          <a:chExt cx="0" cy="0"/>
        </a:xfrm>
      </p:grpSpPr>
      <p:sp>
        <p:nvSpPr>
          <p:cNvPr id="567" name="Google Shape;567;g7ed6984965_0_5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68" name="Google Shape;568;g7ed6984965_0_53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569" name="Google Shape;569;g7ed6984965_0_53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 name="Shape 574"/>
        <p:cNvGrpSpPr/>
        <p:nvPr/>
      </p:nvGrpSpPr>
      <p:grpSpPr>
        <a:xfrm>
          <a:off x="0" y="0"/>
          <a:ext cx="0" cy="0"/>
          <a:chOff x="0" y="0"/>
          <a:chExt cx="0" cy="0"/>
        </a:xfrm>
      </p:grpSpPr>
      <p:sp>
        <p:nvSpPr>
          <p:cNvPr id="575" name="Google Shape;575;g6dd698c8e1_4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76" name="Google Shape;576;g6dd698c8e1_4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577" name="Google Shape;577;g6dd698c8e1_4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3" name="Shape 583"/>
        <p:cNvGrpSpPr/>
        <p:nvPr/>
      </p:nvGrpSpPr>
      <p:grpSpPr>
        <a:xfrm>
          <a:off x="0" y="0"/>
          <a:ext cx="0" cy="0"/>
          <a:chOff x="0" y="0"/>
          <a:chExt cx="0" cy="0"/>
        </a:xfrm>
      </p:grpSpPr>
      <p:sp>
        <p:nvSpPr>
          <p:cNvPr id="584" name="Google Shape;584;g6587c4f76f_0_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85" name="Google Shape;585;g6587c4f76f_0_3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586" name="Google Shape;586;g6587c4f76f_0_3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1" name="Shape 591"/>
        <p:cNvGrpSpPr/>
        <p:nvPr/>
      </p:nvGrpSpPr>
      <p:grpSpPr>
        <a:xfrm>
          <a:off x="0" y="0"/>
          <a:ext cx="0" cy="0"/>
          <a:chOff x="0" y="0"/>
          <a:chExt cx="0" cy="0"/>
        </a:xfrm>
      </p:grpSpPr>
      <p:sp>
        <p:nvSpPr>
          <p:cNvPr id="592" name="Google Shape;592;g6587c4f76f_0_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93" name="Google Shape;593;g6587c4f76f_0_5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594" name="Google Shape;594;g6587c4f76f_0_5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 name="Shape 599"/>
        <p:cNvGrpSpPr/>
        <p:nvPr/>
      </p:nvGrpSpPr>
      <p:grpSpPr>
        <a:xfrm>
          <a:off x="0" y="0"/>
          <a:ext cx="0" cy="0"/>
          <a:chOff x="0" y="0"/>
          <a:chExt cx="0" cy="0"/>
        </a:xfrm>
      </p:grpSpPr>
      <p:sp>
        <p:nvSpPr>
          <p:cNvPr id="600" name="Google Shape;600;g6b7d894880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01" name="Google Shape;601;g6b7d894880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602" name="Google Shape;602;g6b7d894880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7" name="Shape 607"/>
        <p:cNvGrpSpPr/>
        <p:nvPr/>
      </p:nvGrpSpPr>
      <p:grpSpPr>
        <a:xfrm>
          <a:off x="0" y="0"/>
          <a:ext cx="0" cy="0"/>
          <a:chOff x="0" y="0"/>
          <a:chExt cx="0" cy="0"/>
        </a:xfrm>
      </p:grpSpPr>
      <p:sp>
        <p:nvSpPr>
          <p:cNvPr id="608" name="Google Shape;608;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609" name="Google Shape;609;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2" name="Shape 612"/>
        <p:cNvGrpSpPr/>
        <p:nvPr/>
      </p:nvGrpSpPr>
      <p:grpSpPr>
        <a:xfrm>
          <a:off x="0" y="0"/>
          <a:ext cx="0" cy="0"/>
          <a:chOff x="0" y="0"/>
          <a:chExt cx="0" cy="0"/>
        </a:xfrm>
      </p:grpSpPr>
      <p:sp>
        <p:nvSpPr>
          <p:cNvPr id="613" name="Google Shape;613;g6f1c141808_1_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14" name="Google Shape;614;g6f1c141808_1_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615" name="Google Shape;615;g6f1c141808_1_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8" name="Shape 618"/>
        <p:cNvGrpSpPr/>
        <p:nvPr/>
      </p:nvGrpSpPr>
      <p:grpSpPr>
        <a:xfrm>
          <a:off x="0" y="0"/>
          <a:ext cx="0" cy="0"/>
          <a:chOff x="0" y="0"/>
          <a:chExt cx="0" cy="0"/>
        </a:xfrm>
      </p:grpSpPr>
      <p:sp>
        <p:nvSpPr>
          <p:cNvPr id="619" name="Google Shape;619;g6e273b7cf4_0_5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120000"/>
              </a:lnSpc>
              <a:spcBef>
                <a:spcPts val="1000"/>
              </a:spcBef>
              <a:spcAft>
                <a:spcPts val="2000"/>
              </a:spcAft>
              <a:buClr>
                <a:schemeClr val="dk1"/>
              </a:buClr>
              <a:buSzPts val="1100"/>
              <a:buFont typeface="Arial"/>
              <a:buNone/>
            </a:pPr>
            <a:r>
              <a:t/>
            </a:r>
            <a:endParaRPr sz="1300"/>
          </a:p>
        </p:txBody>
      </p:sp>
      <p:sp>
        <p:nvSpPr>
          <p:cNvPr id="620" name="Google Shape;620;g6e273b7cf4_0_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6d4c428594_0_2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120000"/>
              </a:lnSpc>
              <a:spcBef>
                <a:spcPts val="1000"/>
              </a:spcBef>
              <a:spcAft>
                <a:spcPts val="2000"/>
              </a:spcAft>
              <a:buClr>
                <a:schemeClr val="dk1"/>
              </a:buClr>
              <a:buSzPts val="1100"/>
              <a:buFont typeface="Arial"/>
              <a:buNone/>
            </a:pPr>
            <a:r>
              <a:t/>
            </a:r>
            <a:endParaRPr sz="1300"/>
          </a:p>
        </p:txBody>
      </p:sp>
      <p:sp>
        <p:nvSpPr>
          <p:cNvPr id="183" name="Google Shape;183;g6d4c428594_0_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6" name="Shape 626"/>
        <p:cNvGrpSpPr/>
        <p:nvPr/>
      </p:nvGrpSpPr>
      <p:grpSpPr>
        <a:xfrm>
          <a:off x="0" y="0"/>
          <a:ext cx="0" cy="0"/>
          <a:chOff x="0" y="0"/>
          <a:chExt cx="0" cy="0"/>
        </a:xfrm>
      </p:grpSpPr>
      <p:sp>
        <p:nvSpPr>
          <p:cNvPr id="627" name="Google Shape;627;g74dbeffd55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28" name="Google Shape;628;g74dbeffd55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629" name="Google Shape;629;g74dbeffd55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76c8e8eef6_0_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76c8e8eef6_0_2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92" name="Google Shape;192;g76c8e8eef6_0_2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6e273b7cf4_0_3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120000"/>
              </a:lnSpc>
              <a:spcBef>
                <a:spcPts val="1000"/>
              </a:spcBef>
              <a:spcAft>
                <a:spcPts val="2000"/>
              </a:spcAft>
              <a:buClr>
                <a:schemeClr val="dk1"/>
              </a:buClr>
              <a:buSzPts val="1100"/>
              <a:buFont typeface="Arial"/>
              <a:buNone/>
            </a:pPr>
            <a:r>
              <a:t/>
            </a:r>
            <a:endParaRPr sz="1300"/>
          </a:p>
        </p:txBody>
      </p:sp>
      <p:sp>
        <p:nvSpPr>
          <p:cNvPr id="197" name="Google Shape;197;g6e273b7cf4_0_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6e273b7cf4_0_1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120000"/>
              </a:lnSpc>
              <a:spcBef>
                <a:spcPts val="1000"/>
              </a:spcBef>
              <a:spcAft>
                <a:spcPts val="2000"/>
              </a:spcAft>
              <a:buClr>
                <a:schemeClr val="dk1"/>
              </a:buClr>
              <a:buSzPts val="1100"/>
              <a:buFont typeface="Arial"/>
              <a:buNone/>
            </a:pPr>
            <a:r>
              <a:t/>
            </a:r>
            <a:endParaRPr sz="1300"/>
          </a:p>
        </p:txBody>
      </p:sp>
      <p:sp>
        <p:nvSpPr>
          <p:cNvPr id="206" name="Google Shape;206;g6e273b7cf4_0_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4791a5f042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rPr b="1" lang="en-US"/>
              <a:t>NB:</a:t>
            </a:r>
            <a:r>
              <a:rPr lang="en-US"/>
              <a:t> Subject to change based on priority</a:t>
            </a:r>
            <a:endParaRPr/>
          </a:p>
        </p:txBody>
      </p:sp>
      <p:sp>
        <p:nvSpPr>
          <p:cNvPr id="214" name="Google Shape;214;g4791a5f042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6ebbcf8081_0_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rPr b="1" lang="en-US"/>
              <a:t>NB:</a:t>
            </a:r>
            <a:r>
              <a:rPr lang="en-US"/>
              <a:t> Subject to change based on priority</a:t>
            </a:r>
            <a:endParaRPr/>
          </a:p>
        </p:txBody>
      </p:sp>
      <p:sp>
        <p:nvSpPr>
          <p:cNvPr id="246" name="Google Shape;246;g6ebbcf8081_0_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5.png"/><Relationship Id="rId5" Type="http://schemas.openxmlformats.org/officeDocument/2006/relationships/image" Target="../media/image9.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10.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10.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10.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17.png"/><Relationship Id="rId4" Type="http://schemas.openxmlformats.org/officeDocument/2006/relationships/image" Target="../media/image16.png"/><Relationship Id="rId5" Type="http://schemas.openxmlformats.org/officeDocument/2006/relationships/image" Target="../media/image22.png"/><Relationship Id="rId6" Type="http://schemas.openxmlformats.org/officeDocument/2006/relationships/image" Target="../media/image18.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16.png"/><Relationship Id="rId4" Type="http://schemas.openxmlformats.org/officeDocument/2006/relationships/image" Target="../media/image22.png"/><Relationship Id="rId5" Type="http://schemas.openxmlformats.org/officeDocument/2006/relationships/image" Target="../media/image18.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16.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 Id="rId3" Type="http://schemas.openxmlformats.org/officeDocument/2006/relationships/image" Target="../media/image10.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10.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0.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 Id="rId3" Type="http://schemas.openxmlformats.org/officeDocument/2006/relationships/image" Target="../media/image9.png"/><Relationship Id="rId4" Type="http://schemas.openxmlformats.org/officeDocument/2006/relationships/image" Target="../media/image10.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10.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10.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0.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10.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10.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10.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ront page">
  <p:cSld name="Front page">
    <p:spTree>
      <p:nvGrpSpPr>
        <p:cNvPr id="14" name="Shape 14"/>
        <p:cNvGrpSpPr/>
        <p:nvPr/>
      </p:nvGrpSpPr>
      <p:grpSpPr>
        <a:xfrm>
          <a:off x="0" y="0"/>
          <a:ext cx="0" cy="0"/>
          <a:chOff x="0" y="0"/>
          <a:chExt cx="0" cy="0"/>
        </a:xfrm>
      </p:grpSpPr>
      <p:pic>
        <p:nvPicPr>
          <p:cNvPr id="15" name="Google Shape;15;p2"/>
          <p:cNvPicPr preferRelativeResize="0"/>
          <p:nvPr/>
        </p:nvPicPr>
        <p:blipFill rotWithShape="1">
          <a:blip r:embed="rId2">
            <a:alphaModFix/>
          </a:blip>
          <a:srcRect b="0" l="0" r="0" t="0"/>
          <a:stretch/>
        </p:blipFill>
        <p:spPr>
          <a:xfrm>
            <a:off x="1588" y="1588"/>
            <a:ext cx="1588" cy="1588"/>
          </a:xfrm>
          <a:prstGeom prst="rect">
            <a:avLst/>
          </a:prstGeom>
          <a:noFill/>
          <a:ln>
            <a:noFill/>
          </a:ln>
        </p:spPr>
      </p:pic>
      <p:sp>
        <p:nvSpPr>
          <p:cNvPr id="16" name="Google Shape;16;p2"/>
          <p:cNvSpPr txBox="1"/>
          <p:nvPr>
            <p:ph type="title"/>
          </p:nvPr>
        </p:nvSpPr>
        <p:spPr>
          <a:xfrm>
            <a:off x="6257925" y="2738154"/>
            <a:ext cx="5369533"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3000"/>
              <a:buNone/>
              <a:defRPr sz="3000"/>
            </a:lvl1pPr>
            <a:lvl2pPr lvl="1" algn="l">
              <a:lnSpc>
                <a:spcPct val="90000"/>
              </a:lnSpc>
              <a:spcBef>
                <a:spcPts val="0"/>
              </a:spcBef>
              <a:spcAft>
                <a:spcPts val="0"/>
              </a:spcAft>
              <a:buSzPts val="3000"/>
              <a:buNone/>
              <a:defRPr sz="3000"/>
            </a:lvl2pPr>
            <a:lvl3pPr lvl="2" algn="l">
              <a:lnSpc>
                <a:spcPct val="90000"/>
              </a:lnSpc>
              <a:spcBef>
                <a:spcPts val="0"/>
              </a:spcBef>
              <a:spcAft>
                <a:spcPts val="0"/>
              </a:spcAft>
              <a:buSzPts val="3000"/>
              <a:buNone/>
              <a:defRPr sz="3000"/>
            </a:lvl3pPr>
            <a:lvl4pPr lvl="3" algn="l">
              <a:lnSpc>
                <a:spcPct val="90000"/>
              </a:lnSpc>
              <a:spcBef>
                <a:spcPts val="0"/>
              </a:spcBef>
              <a:spcAft>
                <a:spcPts val="0"/>
              </a:spcAft>
              <a:buSzPts val="3000"/>
              <a:buNone/>
              <a:defRPr sz="3000"/>
            </a:lvl4pPr>
            <a:lvl5pPr lvl="4" algn="l">
              <a:lnSpc>
                <a:spcPct val="90000"/>
              </a:lnSpc>
              <a:spcBef>
                <a:spcPts val="0"/>
              </a:spcBef>
              <a:spcAft>
                <a:spcPts val="0"/>
              </a:spcAft>
              <a:buSzPts val="3000"/>
              <a:buNone/>
              <a:defRPr sz="3000"/>
            </a:lvl5pPr>
            <a:lvl6pPr lvl="5" algn="l">
              <a:lnSpc>
                <a:spcPct val="90000"/>
              </a:lnSpc>
              <a:spcBef>
                <a:spcPts val="0"/>
              </a:spcBef>
              <a:spcAft>
                <a:spcPts val="0"/>
              </a:spcAft>
              <a:buSzPts val="3000"/>
              <a:buNone/>
              <a:defRPr sz="3000"/>
            </a:lvl6pPr>
            <a:lvl7pPr lvl="6" algn="l">
              <a:lnSpc>
                <a:spcPct val="90000"/>
              </a:lnSpc>
              <a:spcBef>
                <a:spcPts val="0"/>
              </a:spcBef>
              <a:spcAft>
                <a:spcPts val="0"/>
              </a:spcAft>
              <a:buSzPts val="3000"/>
              <a:buNone/>
              <a:defRPr sz="3000"/>
            </a:lvl7pPr>
            <a:lvl8pPr lvl="7" algn="l">
              <a:lnSpc>
                <a:spcPct val="90000"/>
              </a:lnSpc>
              <a:spcBef>
                <a:spcPts val="0"/>
              </a:spcBef>
              <a:spcAft>
                <a:spcPts val="0"/>
              </a:spcAft>
              <a:buSzPts val="3000"/>
              <a:buNone/>
              <a:defRPr sz="3000"/>
            </a:lvl8pPr>
            <a:lvl9pPr lvl="8" algn="l">
              <a:lnSpc>
                <a:spcPct val="90000"/>
              </a:lnSpc>
              <a:spcBef>
                <a:spcPts val="0"/>
              </a:spcBef>
              <a:spcAft>
                <a:spcPts val="0"/>
              </a:spcAft>
              <a:buSzPts val="3000"/>
              <a:buNone/>
              <a:defRPr sz="3000"/>
            </a:lvl9pPr>
          </a:lstStyle>
          <a:p/>
        </p:txBody>
      </p:sp>
      <p:pic>
        <p:nvPicPr>
          <p:cNvPr id="17" name="Google Shape;17;p2"/>
          <p:cNvPicPr preferRelativeResize="0"/>
          <p:nvPr/>
        </p:nvPicPr>
        <p:blipFill rotWithShape="1">
          <a:blip r:embed="rId3">
            <a:alphaModFix/>
          </a:blip>
          <a:srcRect b="0" l="0" r="0" t="0"/>
          <a:stretch/>
        </p:blipFill>
        <p:spPr>
          <a:xfrm>
            <a:off x="10428629" y="104775"/>
            <a:ext cx="1514475" cy="1514475"/>
          </a:xfrm>
          <a:prstGeom prst="rect">
            <a:avLst/>
          </a:prstGeom>
          <a:noFill/>
          <a:ln>
            <a:noFill/>
          </a:ln>
        </p:spPr>
      </p:pic>
      <p:sp>
        <p:nvSpPr>
          <p:cNvPr id="18" name="Google Shape;18;p2"/>
          <p:cNvSpPr txBox="1"/>
          <p:nvPr>
            <p:ph idx="1" type="subTitle"/>
          </p:nvPr>
        </p:nvSpPr>
        <p:spPr>
          <a:xfrm>
            <a:off x="6257924" y="3711370"/>
            <a:ext cx="5369533"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None/>
              <a:defRPr sz="2400">
                <a:solidFill>
                  <a:schemeClr val="dk1"/>
                </a:solidFill>
              </a:defRPr>
            </a:lvl1pPr>
            <a:lvl2pPr lvl="1" algn="ctr">
              <a:lnSpc>
                <a:spcPct val="90000"/>
              </a:lnSpc>
              <a:spcBef>
                <a:spcPts val="500"/>
              </a:spcBef>
              <a:spcAft>
                <a:spcPts val="0"/>
              </a:spcAft>
              <a:buClr>
                <a:schemeClr val="dk1"/>
              </a:buClr>
              <a:buSzPts val="2400"/>
              <a:buNone/>
              <a:defRPr/>
            </a:lvl2pPr>
            <a:lvl3pPr lvl="2" algn="ctr">
              <a:lnSpc>
                <a:spcPct val="90000"/>
              </a:lnSpc>
              <a:spcBef>
                <a:spcPts val="500"/>
              </a:spcBef>
              <a:spcAft>
                <a:spcPts val="0"/>
              </a:spcAft>
              <a:buClr>
                <a:schemeClr val="dk1"/>
              </a:buClr>
              <a:buSzPts val="2400"/>
              <a:buNone/>
              <a:defRPr sz="2400"/>
            </a:lvl3pPr>
            <a:lvl4pPr lvl="3" algn="ctr">
              <a:lnSpc>
                <a:spcPct val="90000"/>
              </a:lnSpc>
              <a:spcBef>
                <a:spcPts val="500"/>
              </a:spcBef>
              <a:spcAft>
                <a:spcPts val="0"/>
              </a:spcAft>
              <a:buClr>
                <a:schemeClr val="dk1"/>
              </a:buClr>
              <a:buSzPts val="2400"/>
              <a:buNone/>
              <a:defRPr sz="2400"/>
            </a:lvl4pPr>
            <a:lvl5pPr lvl="4" algn="ctr">
              <a:lnSpc>
                <a:spcPct val="90000"/>
              </a:lnSpc>
              <a:spcBef>
                <a:spcPts val="500"/>
              </a:spcBef>
              <a:spcAft>
                <a:spcPts val="0"/>
              </a:spcAft>
              <a:buClr>
                <a:schemeClr val="dk1"/>
              </a:buClr>
              <a:buSzPts val="2400"/>
              <a:buNone/>
              <a:defRPr sz="2400"/>
            </a:lvl5pPr>
            <a:lvl6pPr lvl="5" algn="ctr">
              <a:lnSpc>
                <a:spcPct val="90000"/>
              </a:lnSpc>
              <a:spcBef>
                <a:spcPts val="500"/>
              </a:spcBef>
              <a:spcAft>
                <a:spcPts val="0"/>
              </a:spcAft>
              <a:buClr>
                <a:schemeClr val="dk1"/>
              </a:buClr>
              <a:buSzPts val="2400"/>
              <a:buNone/>
              <a:defRPr sz="2400"/>
            </a:lvl6pPr>
            <a:lvl7pPr lvl="6" algn="ctr">
              <a:lnSpc>
                <a:spcPct val="90000"/>
              </a:lnSpc>
              <a:spcBef>
                <a:spcPts val="500"/>
              </a:spcBef>
              <a:spcAft>
                <a:spcPts val="0"/>
              </a:spcAft>
              <a:buClr>
                <a:schemeClr val="dk1"/>
              </a:buClr>
              <a:buSzPts val="2400"/>
              <a:buNone/>
              <a:defRPr sz="2400"/>
            </a:lvl7pPr>
            <a:lvl8pPr lvl="7" algn="ctr">
              <a:lnSpc>
                <a:spcPct val="90000"/>
              </a:lnSpc>
              <a:spcBef>
                <a:spcPts val="500"/>
              </a:spcBef>
              <a:spcAft>
                <a:spcPts val="0"/>
              </a:spcAft>
              <a:buClr>
                <a:schemeClr val="dk1"/>
              </a:buClr>
              <a:buSzPts val="2400"/>
              <a:buNone/>
              <a:defRPr sz="2400"/>
            </a:lvl8pPr>
            <a:lvl9pPr lvl="8" algn="ctr">
              <a:lnSpc>
                <a:spcPct val="90000"/>
              </a:lnSpc>
              <a:spcBef>
                <a:spcPts val="500"/>
              </a:spcBef>
              <a:spcAft>
                <a:spcPts val="0"/>
              </a:spcAft>
              <a:buClr>
                <a:schemeClr val="dk1"/>
              </a:buClr>
              <a:buSzPts val="2400"/>
              <a:buNone/>
              <a:defRPr sz="2400"/>
            </a:lvl9pPr>
          </a:lstStyle>
          <a:p/>
        </p:txBody>
      </p:sp>
      <p:grpSp>
        <p:nvGrpSpPr>
          <p:cNvPr id="19" name="Google Shape;19;p2"/>
          <p:cNvGrpSpPr/>
          <p:nvPr/>
        </p:nvGrpSpPr>
        <p:grpSpPr>
          <a:xfrm>
            <a:off x="0" y="-446"/>
            <a:ext cx="8094368" cy="6867144"/>
            <a:chOff x="0" y="-446"/>
            <a:chExt cx="8094368" cy="6867144"/>
          </a:xfrm>
        </p:grpSpPr>
        <p:pic>
          <p:nvPicPr>
            <p:cNvPr descr="Image" id="20" name="Google Shape;20;p2"/>
            <p:cNvPicPr preferRelativeResize="0"/>
            <p:nvPr/>
          </p:nvPicPr>
          <p:blipFill rotWithShape="1">
            <a:blip r:embed="rId4">
              <a:alphaModFix/>
            </a:blip>
            <a:srcRect b="369" l="0" r="0" t="0"/>
            <a:stretch/>
          </p:blipFill>
          <p:spPr>
            <a:xfrm>
              <a:off x="0" y="3695"/>
              <a:ext cx="8094368" cy="6858000"/>
            </a:xfrm>
            <a:prstGeom prst="rect">
              <a:avLst/>
            </a:prstGeom>
            <a:noFill/>
            <a:ln>
              <a:noFill/>
            </a:ln>
          </p:spPr>
        </p:pic>
        <p:pic>
          <p:nvPicPr>
            <p:cNvPr descr="Image" id="21" name="Google Shape;21;p2"/>
            <p:cNvPicPr preferRelativeResize="0"/>
            <p:nvPr/>
          </p:nvPicPr>
          <p:blipFill rotWithShape="1">
            <a:blip r:embed="rId5">
              <a:alphaModFix amt="72000"/>
            </a:blip>
            <a:srcRect b="0" l="0" r="0" t="0"/>
            <a:stretch/>
          </p:blipFill>
          <p:spPr>
            <a:xfrm>
              <a:off x="0" y="-446"/>
              <a:ext cx="7119846" cy="6867144"/>
            </a:xfrm>
            <a:prstGeom prst="rect">
              <a:avLst/>
            </a:prstGeom>
            <a:noFill/>
            <a:ln>
              <a:noFill/>
            </a:ln>
          </p:spPr>
        </p:pic>
      </p:grpSp>
      <p:cxnSp>
        <p:nvCxnSpPr>
          <p:cNvPr id="22" name="Google Shape;22;p2"/>
          <p:cNvCxnSpPr/>
          <p:nvPr/>
        </p:nvCxnSpPr>
        <p:spPr>
          <a:xfrm>
            <a:off x="6257924" y="3493138"/>
            <a:ext cx="5369533" cy="0"/>
          </a:xfrm>
          <a:prstGeom prst="straightConnector1">
            <a:avLst/>
          </a:prstGeom>
          <a:noFill/>
          <a:ln cap="flat" cmpd="sng" w="9525">
            <a:solidFill>
              <a:schemeClr val="dk1"/>
            </a:solidFill>
            <a:prstDash val="solid"/>
            <a:miter lim="800000"/>
            <a:headEnd len="sm" w="sm" type="none"/>
            <a:tailEnd len="sm" w="sm" type="none"/>
          </a:ln>
        </p:spPr>
      </p:cxnSp>
      <p:sp>
        <p:nvSpPr>
          <p:cNvPr id="23" name="Google Shape;23;p2"/>
          <p:cNvSpPr txBox="1"/>
          <p:nvPr/>
        </p:nvSpPr>
        <p:spPr>
          <a:xfrm>
            <a:off x="8167350" y="6592075"/>
            <a:ext cx="40248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dk1"/>
                </a:solidFill>
                <a:latin typeface="Nunito"/>
                <a:ea typeface="Nunito"/>
                <a:cs typeface="Nunito"/>
                <a:sym typeface="Nunito"/>
              </a:rPr>
              <a:t>© 2019 KOKO Networks Limited – Proprietary &amp; Confidential </a:t>
            </a:r>
            <a:endParaRPr b="1"/>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7">
  <p:cSld name="Section break 7">
    <p:spTree>
      <p:nvGrpSpPr>
        <p:cNvPr id="90" name="Shape 90"/>
        <p:cNvGrpSpPr/>
        <p:nvPr/>
      </p:nvGrpSpPr>
      <p:grpSpPr>
        <a:xfrm>
          <a:off x="0" y="0"/>
          <a:ext cx="0" cy="0"/>
          <a:chOff x="0" y="0"/>
          <a:chExt cx="0" cy="0"/>
        </a:xfrm>
      </p:grpSpPr>
      <p:pic>
        <p:nvPicPr>
          <p:cNvPr id="91" name="Google Shape;91;p11"/>
          <p:cNvPicPr preferRelativeResize="0"/>
          <p:nvPr/>
        </p:nvPicPr>
        <p:blipFill rotWithShape="1">
          <a:blip r:embed="rId2">
            <a:alphaModFix/>
          </a:blip>
          <a:srcRect b="0" l="0" r="0" t="0"/>
          <a:stretch/>
        </p:blipFill>
        <p:spPr>
          <a:xfrm>
            <a:off x="-6350" y="0"/>
            <a:ext cx="12204700" cy="6861793"/>
          </a:xfrm>
          <a:prstGeom prst="rect">
            <a:avLst/>
          </a:prstGeom>
          <a:noFill/>
          <a:ln>
            <a:noFill/>
          </a:ln>
        </p:spPr>
      </p:pic>
      <p:pic>
        <p:nvPicPr>
          <p:cNvPr descr="Image" id="92" name="Google Shape;92;p11"/>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93" name="Google Shape;93;p11"/>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94" name="Google Shape;94;p11"/>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95" name="Google Shape;95;p11"/>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96" name="Google Shape;96;p11"/>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97" name="Google Shape;97;p11"/>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8">
  <p:cSld name="Section break 8">
    <p:spTree>
      <p:nvGrpSpPr>
        <p:cNvPr id="98" name="Shape 98"/>
        <p:cNvGrpSpPr/>
        <p:nvPr/>
      </p:nvGrpSpPr>
      <p:grpSpPr>
        <a:xfrm>
          <a:off x="0" y="0"/>
          <a:ext cx="0" cy="0"/>
          <a:chOff x="0" y="0"/>
          <a:chExt cx="0" cy="0"/>
        </a:xfrm>
      </p:grpSpPr>
      <p:pic>
        <p:nvPicPr>
          <p:cNvPr id="99" name="Google Shape;99;p12"/>
          <p:cNvPicPr preferRelativeResize="0"/>
          <p:nvPr/>
        </p:nvPicPr>
        <p:blipFill rotWithShape="1">
          <a:blip r:embed="rId2">
            <a:alphaModFix/>
          </a:blip>
          <a:srcRect b="0" l="0" r="0" t="0"/>
          <a:stretch/>
        </p:blipFill>
        <p:spPr>
          <a:xfrm>
            <a:off x="0" y="0"/>
            <a:ext cx="12197953" cy="6858000"/>
          </a:xfrm>
          <a:prstGeom prst="rect">
            <a:avLst/>
          </a:prstGeom>
          <a:noFill/>
          <a:ln>
            <a:noFill/>
          </a:ln>
        </p:spPr>
      </p:pic>
      <p:pic>
        <p:nvPicPr>
          <p:cNvPr descr="Image" id="100" name="Google Shape;100;p12"/>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101" name="Google Shape;101;p12"/>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102" name="Google Shape;102;p12"/>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103" name="Google Shape;103;p12"/>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104" name="Google Shape;104;p12"/>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105" name="Google Shape;105;p12"/>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9">
  <p:cSld name="Section break 9">
    <p:spTree>
      <p:nvGrpSpPr>
        <p:cNvPr id="106" name="Shape 106"/>
        <p:cNvGrpSpPr/>
        <p:nvPr/>
      </p:nvGrpSpPr>
      <p:grpSpPr>
        <a:xfrm>
          <a:off x="0" y="0"/>
          <a:ext cx="0" cy="0"/>
          <a:chOff x="0" y="0"/>
          <a:chExt cx="0" cy="0"/>
        </a:xfrm>
      </p:grpSpPr>
      <p:pic>
        <p:nvPicPr>
          <p:cNvPr id="107" name="Google Shape;107;p13"/>
          <p:cNvPicPr preferRelativeResize="0"/>
          <p:nvPr/>
        </p:nvPicPr>
        <p:blipFill rotWithShape="1">
          <a:blip r:embed="rId2">
            <a:alphaModFix/>
          </a:blip>
          <a:srcRect b="0" l="0" r="0" t="0"/>
          <a:stretch/>
        </p:blipFill>
        <p:spPr>
          <a:xfrm>
            <a:off x="0" y="0"/>
            <a:ext cx="12197859" cy="6858000"/>
          </a:xfrm>
          <a:prstGeom prst="rect">
            <a:avLst/>
          </a:prstGeom>
          <a:noFill/>
          <a:ln>
            <a:noFill/>
          </a:ln>
        </p:spPr>
      </p:pic>
      <p:pic>
        <p:nvPicPr>
          <p:cNvPr descr="Image" id="108" name="Google Shape;108;p13"/>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109" name="Google Shape;109;p13"/>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110" name="Google Shape;110;p13"/>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111" name="Google Shape;111;p13"/>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112" name="Google Shape;112;p13"/>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113" name="Google Shape;113;p13"/>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 page (with disclaimer) 1">
  <p:cSld name="Back page (with disclaimer)_1">
    <p:spTree>
      <p:nvGrpSpPr>
        <p:cNvPr id="114" name="Shape 114"/>
        <p:cNvGrpSpPr/>
        <p:nvPr/>
      </p:nvGrpSpPr>
      <p:grpSpPr>
        <a:xfrm>
          <a:off x="0" y="0"/>
          <a:ext cx="0" cy="0"/>
          <a:chOff x="0" y="0"/>
          <a:chExt cx="0" cy="0"/>
        </a:xfrm>
      </p:grpSpPr>
      <p:pic>
        <p:nvPicPr>
          <p:cNvPr id="115" name="Google Shape;115;p14"/>
          <p:cNvPicPr preferRelativeResize="0"/>
          <p:nvPr/>
        </p:nvPicPr>
        <p:blipFill rotWithShape="1">
          <a:blip r:embed="rId2">
            <a:alphaModFix/>
          </a:blip>
          <a:srcRect b="0" l="0" r="0" t="0"/>
          <a:stretch/>
        </p:blipFill>
        <p:spPr>
          <a:xfrm>
            <a:off x="1588" y="1588"/>
            <a:ext cx="1588" cy="1588"/>
          </a:xfrm>
          <a:prstGeom prst="rect">
            <a:avLst/>
          </a:prstGeom>
          <a:noFill/>
          <a:ln>
            <a:noFill/>
          </a:ln>
        </p:spPr>
      </p:pic>
      <p:pic>
        <p:nvPicPr>
          <p:cNvPr descr="Image" id="116" name="Google Shape;116;p14"/>
          <p:cNvPicPr preferRelativeResize="0"/>
          <p:nvPr/>
        </p:nvPicPr>
        <p:blipFill rotWithShape="1">
          <a:blip r:embed="rId3">
            <a:alphaModFix/>
          </a:blip>
          <a:srcRect b="26814" l="0" r="0" t="26809"/>
          <a:stretch/>
        </p:blipFill>
        <p:spPr>
          <a:xfrm>
            <a:off x="0" y="0"/>
            <a:ext cx="12192001" cy="6858000"/>
          </a:xfrm>
          <a:prstGeom prst="rect">
            <a:avLst/>
          </a:prstGeom>
          <a:noFill/>
          <a:ln>
            <a:noFill/>
          </a:ln>
        </p:spPr>
      </p:pic>
      <p:pic>
        <p:nvPicPr>
          <p:cNvPr descr="Image" id="117" name="Google Shape;117;p14"/>
          <p:cNvPicPr preferRelativeResize="0"/>
          <p:nvPr/>
        </p:nvPicPr>
        <p:blipFill rotWithShape="1">
          <a:blip r:embed="rId4">
            <a:alphaModFix/>
          </a:blip>
          <a:srcRect b="0" l="0" r="0" t="0"/>
          <a:stretch/>
        </p:blipFill>
        <p:spPr>
          <a:xfrm>
            <a:off x="-14126" y="-12701"/>
            <a:ext cx="8079435" cy="6870701"/>
          </a:xfrm>
          <a:prstGeom prst="rect">
            <a:avLst/>
          </a:prstGeom>
          <a:noFill/>
          <a:ln>
            <a:noFill/>
          </a:ln>
        </p:spPr>
      </p:pic>
      <p:cxnSp>
        <p:nvCxnSpPr>
          <p:cNvPr id="118" name="Google Shape;118;p14"/>
          <p:cNvCxnSpPr/>
          <p:nvPr/>
        </p:nvCxnSpPr>
        <p:spPr>
          <a:xfrm>
            <a:off x="6877482" y="3079750"/>
            <a:ext cx="4891200" cy="0"/>
          </a:xfrm>
          <a:prstGeom prst="straightConnector1">
            <a:avLst/>
          </a:prstGeom>
          <a:noFill/>
          <a:ln cap="flat" cmpd="sng" w="12700">
            <a:solidFill>
              <a:srgbClr val="000000"/>
            </a:solidFill>
            <a:prstDash val="solid"/>
            <a:miter lim="400000"/>
            <a:headEnd len="sm" w="sm" type="none"/>
            <a:tailEnd len="sm" w="sm" type="none"/>
          </a:ln>
        </p:spPr>
      </p:cxnSp>
      <p:pic>
        <p:nvPicPr>
          <p:cNvPr descr="Image" id="119" name="Google Shape;119;p14"/>
          <p:cNvPicPr preferRelativeResize="0"/>
          <p:nvPr/>
        </p:nvPicPr>
        <p:blipFill rotWithShape="1">
          <a:blip r:embed="rId5">
            <a:alphaModFix/>
          </a:blip>
          <a:srcRect b="0" l="0" r="0" t="0"/>
          <a:stretch/>
        </p:blipFill>
        <p:spPr>
          <a:xfrm>
            <a:off x="6877482" y="2771204"/>
            <a:ext cx="216002" cy="205324"/>
          </a:xfrm>
          <a:prstGeom prst="rect">
            <a:avLst/>
          </a:prstGeom>
          <a:noFill/>
          <a:ln>
            <a:noFill/>
          </a:ln>
        </p:spPr>
      </p:pic>
      <p:pic>
        <p:nvPicPr>
          <p:cNvPr descr="Image" id="120" name="Google Shape;120;p14"/>
          <p:cNvPicPr preferRelativeResize="0"/>
          <p:nvPr/>
        </p:nvPicPr>
        <p:blipFill rotWithShape="1">
          <a:blip r:embed="rId6">
            <a:alphaModFix/>
          </a:blip>
          <a:srcRect b="0" l="0" r="0" t="0"/>
          <a:stretch/>
        </p:blipFill>
        <p:spPr>
          <a:xfrm>
            <a:off x="9488624" y="2756880"/>
            <a:ext cx="155110" cy="233972"/>
          </a:xfrm>
          <a:prstGeom prst="rect">
            <a:avLst/>
          </a:prstGeom>
          <a:noFill/>
          <a:ln>
            <a:noFill/>
          </a:ln>
        </p:spPr>
      </p:pic>
      <p:sp>
        <p:nvSpPr>
          <p:cNvPr id="121" name="Google Shape;121;p14"/>
          <p:cNvSpPr txBox="1"/>
          <p:nvPr/>
        </p:nvSpPr>
        <p:spPr>
          <a:xfrm>
            <a:off x="6877481" y="3244849"/>
            <a:ext cx="4891200" cy="1723200"/>
          </a:xfrm>
          <a:prstGeom prst="rect">
            <a:avLst/>
          </a:prstGeom>
          <a:noFill/>
          <a:ln>
            <a:noFill/>
          </a:ln>
        </p:spPr>
        <p:txBody>
          <a:bodyPr anchorCtr="0" anchor="t" bIns="0" lIns="0" spcFirstLastPara="1" rIns="0" wrap="square" tIns="0">
            <a:noAutofit/>
          </a:bodyPr>
          <a:lstStyle/>
          <a:p>
            <a:pPr indent="0" lvl="0" marL="0" marR="0" rtl="0" algn="just">
              <a:lnSpc>
                <a:spcPct val="100000"/>
              </a:lnSpc>
              <a:spcBef>
                <a:spcPts val="0"/>
              </a:spcBef>
              <a:spcAft>
                <a:spcPts val="0"/>
              </a:spcAft>
              <a:buClr>
                <a:srgbClr val="3F3F3F"/>
              </a:buClr>
              <a:buSzPts val="1200"/>
              <a:buFont typeface="Arial"/>
              <a:buNone/>
            </a:pPr>
            <a:r>
              <a:rPr b="0" i="0" lang="en-US" sz="1200" u="none" cap="none" strike="noStrike">
                <a:solidFill>
                  <a:srgbClr val="3F3F3F"/>
                </a:solidFill>
                <a:latin typeface="Nunito SemiBold"/>
                <a:ea typeface="Nunito SemiBold"/>
                <a:cs typeface="Nunito SemiBold"/>
                <a:sym typeface="Nunito SemiBold"/>
              </a:rPr>
              <a:t>The contents of this presentation are strictly private and confidential and subject to contract.  They are also subject to amendment or withdrawal and must not be referred to or distributed without the prior consent of KOKO Networks.</a:t>
            </a:r>
            <a:endParaRPr/>
          </a:p>
          <a:p>
            <a:pPr indent="0" lvl="0" marL="0" marR="0" rtl="0" algn="just">
              <a:lnSpc>
                <a:spcPct val="100000"/>
              </a:lnSpc>
              <a:spcBef>
                <a:spcPts val="0"/>
              </a:spcBef>
              <a:spcAft>
                <a:spcPts val="0"/>
              </a:spcAft>
              <a:buClr>
                <a:schemeClr val="dk1"/>
              </a:buClr>
              <a:buSzPts val="1200"/>
              <a:buFont typeface="Arial"/>
              <a:buNone/>
            </a:pPr>
            <a:r>
              <a:t/>
            </a:r>
            <a:endParaRPr b="0" i="0" sz="1200" u="none" cap="none" strike="noStrike">
              <a:solidFill>
                <a:srgbClr val="3F3F3F"/>
              </a:solidFill>
              <a:latin typeface="Nunito SemiBold"/>
              <a:ea typeface="Nunito SemiBold"/>
              <a:cs typeface="Nunito SemiBold"/>
              <a:sym typeface="Nunito SemiBold"/>
            </a:endParaRPr>
          </a:p>
          <a:p>
            <a:pPr indent="0" lvl="0" marL="0" marR="0" rtl="0" algn="just">
              <a:lnSpc>
                <a:spcPct val="100000"/>
              </a:lnSpc>
              <a:spcBef>
                <a:spcPts val="0"/>
              </a:spcBef>
              <a:spcAft>
                <a:spcPts val="0"/>
              </a:spcAft>
              <a:buClr>
                <a:srgbClr val="3F3F3F"/>
              </a:buClr>
              <a:buSzPts val="1200"/>
              <a:buFont typeface="Arial"/>
              <a:buNone/>
            </a:pPr>
            <a:r>
              <a:rPr b="0" i="0" lang="en-US" sz="1200" u="none" cap="none" strike="noStrike">
                <a:solidFill>
                  <a:srgbClr val="3F3F3F"/>
                </a:solidFill>
                <a:latin typeface="Nunito SemiBold"/>
                <a:ea typeface="Nunito SemiBold"/>
                <a:cs typeface="Nunito SemiBold"/>
                <a:sym typeface="Nunito SemiBold"/>
              </a:rPr>
              <a:t>KOKO Networks does not owe or accept any liability, duty or responsibility to any viewer of this presentation and shall not be liable for any loss, damage or expense of any nature which is caused by any use which the viewer may choose to make of its contents.</a:t>
            </a:r>
            <a:endParaRPr/>
          </a:p>
        </p:txBody>
      </p:sp>
      <p:sp>
        <p:nvSpPr>
          <p:cNvPr id="122" name="Google Shape;122;p14"/>
          <p:cNvSpPr txBox="1"/>
          <p:nvPr>
            <p:ph idx="1" type="subTitle"/>
          </p:nvPr>
        </p:nvSpPr>
        <p:spPr>
          <a:xfrm>
            <a:off x="6877481" y="2114988"/>
            <a:ext cx="4891200" cy="4377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sz="1800">
                <a:solidFill>
                  <a:schemeClr val="dk1"/>
                </a:solidFill>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123" name="Google Shape;123;p14"/>
          <p:cNvSpPr txBox="1"/>
          <p:nvPr/>
        </p:nvSpPr>
        <p:spPr>
          <a:xfrm>
            <a:off x="8176500" y="6592050"/>
            <a:ext cx="40155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000">
                <a:solidFill>
                  <a:schemeClr val="dk1"/>
                </a:solidFill>
                <a:latin typeface="Nunito"/>
                <a:ea typeface="Nunito"/>
                <a:cs typeface="Nunito"/>
                <a:sym typeface="Nunito"/>
              </a:rPr>
              <a:t>© 2019 KOKO Networks Limited – Proprietary &amp; Confidential </a:t>
            </a:r>
            <a:endParaRPr b="1"/>
          </a:p>
        </p:txBody>
      </p:sp>
      <p:sp>
        <p:nvSpPr>
          <p:cNvPr id="124" name="Google Shape;124;p14"/>
          <p:cNvSpPr txBox="1"/>
          <p:nvPr/>
        </p:nvSpPr>
        <p:spPr>
          <a:xfrm>
            <a:off x="6877481" y="1057550"/>
            <a:ext cx="4891200" cy="9684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lang="en-US" sz="3200">
                <a:solidFill>
                  <a:schemeClr val="dk1"/>
                </a:solidFill>
                <a:latin typeface="Nunito SemiBold"/>
                <a:ea typeface="Nunito SemiBold"/>
                <a:cs typeface="Nunito SemiBold"/>
                <a:sym typeface="Nunito SemiBold"/>
              </a:rPr>
              <a:t>For more information, contact:</a:t>
            </a:r>
            <a:endParaRPr b="0" sz="3200">
              <a:solidFill>
                <a:schemeClr val="dk1"/>
              </a:solidFill>
              <a:latin typeface="Nunito SemiBold"/>
              <a:ea typeface="Nunito SemiBold"/>
              <a:cs typeface="Nunito SemiBold"/>
              <a:sym typeface="Nunito SemiBold"/>
            </a:endParaRPr>
          </a:p>
        </p:txBody>
      </p:sp>
      <p:sp>
        <p:nvSpPr>
          <p:cNvPr id="125" name="Google Shape;125;p14"/>
          <p:cNvSpPr txBox="1"/>
          <p:nvPr/>
        </p:nvSpPr>
        <p:spPr>
          <a:xfrm>
            <a:off x="9714112" y="2749992"/>
            <a:ext cx="1994100" cy="234000"/>
          </a:xfrm>
          <a:prstGeom prst="rect">
            <a:avLst/>
          </a:prstGeom>
          <a:noFill/>
          <a:ln>
            <a:noFill/>
          </a:ln>
        </p:spPr>
        <p:txBody>
          <a:bodyPr anchorCtr="0" anchor="ctr" bIns="0" lIns="0" spcFirstLastPara="1" rIns="0" wrap="square" tIns="0">
            <a:noAutofit/>
          </a:bodyPr>
          <a:lstStyle/>
          <a:p>
            <a:pPr indent="0" lvl="0" marL="0" marR="0" rtl="0" algn="just">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Nunito SemiBold"/>
                <a:ea typeface="Nunito SemiBold"/>
                <a:cs typeface="Nunito SemiBold"/>
                <a:sym typeface="Nunito SemiBold"/>
              </a:rPr>
              <a:t>www.kokonetworks.com</a:t>
            </a:r>
            <a:endParaRPr/>
          </a:p>
        </p:txBody>
      </p:sp>
      <p:sp>
        <p:nvSpPr>
          <p:cNvPr id="126" name="Google Shape;126;p14"/>
          <p:cNvSpPr txBox="1"/>
          <p:nvPr/>
        </p:nvSpPr>
        <p:spPr>
          <a:xfrm>
            <a:off x="7114758" y="2749991"/>
            <a:ext cx="2352600" cy="2340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lang="en-US" sz="1200">
                <a:solidFill>
                  <a:schemeClr val="dk1"/>
                </a:solidFill>
                <a:latin typeface="Nunito SemiBold"/>
                <a:ea typeface="Nunito SemiBold"/>
                <a:cs typeface="Nunito SemiBold"/>
                <a:sym typeface="Nunito SemiBold"/>
              </a:rPr>
              <a:t>enquiries</a:t>
            </a:r>
            <a:r>
              <a:rPr b="0" lang="en-US" sz="1200">
                <a:solidFill>
                  <a:schemeClr val="dk1"/>
                </a:solidFill>
                <a:latin typeface="Nunito SemiBold"/>
                <a:ea typeface="Nunito SemiBold"/>
                <a:cs typeface="Nunito SemiBold"/>
                <a:sym typeface="Nunito SemiBold"/>
              </a:rPr>
              <a:t>@kokonetworks.com</a:t>
            </a:r>
            <a:endParaRPr b="0" sz="1200">
              <a:solidFill>
                <a:schemeClr val="dk1"/>
              </a:solidFill>
              <a:latin typeface="Nunito SemiBold"/>
              <a:ea typeface="Nunito SemiBold"/>
              <a:cs typeface="Nunito SemiBold"/>
              <a:sym typeface="Nunito SemiBo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ack page (with disclaimer) 1">
  <p:cSld name="1_Back page (with disclaimer)_1">
    <p:spTree>
      <p:nvGrpSpPr>
        <p:cNvPr id="127" name="Shape 127"/>
        <p:cNvGrpSpPr/>
        <p:nvPr/>
      </p:nvGrpSpPr>
      <p:grpSpPr>
        <a:xfrm>
          <a:off x="0" y="0"/>
          <a:ext cx="0" cy="0"/>
          <a:chOff x="0" y="0"/>
          <a:chExt cx="0" cy="0"/>
        </a:xfrm>
      </p:grpSpPr>
      <p:pic>
        <p:nvPicPr>
          <p:cNvPr descr="Image" id="128" name="Google Shape;128;p15"/>
          <p:cNvPicPr preferRelativeResize="0"/>
          <p:nvPr/>
        </p:nvPicPr>
        <p:blipFill rotWithShape="1">
          <a:blip r:embed="rId2">
            <a:alphaModFix/>
          </a:blip>
          <a:srcRect b="26814" l="0" r="0" t="26809"/>
          <a:stretch/>
        </p:blipFill>
        <p:spPr>
          <a:xfrm>
            <a:off x="0" y="0"/>
            <a:ext cx="12192001" cy="6858000"/>
          </a:xfrm>
          <a:prstGeom prst="rect">
            <a:avLst/>
          </a:prstGeom>
          <a:noFill/>
          <a:ln>
            <a:noFill/>
          </a:ln>
        </p:spPr>
      </p:pic>
      <p:pic>
        <p:nvPicPr>
          <p:cNvPr descr="Image" id="129" name="Google Shape;129;p15"/>
          <p:cNvPicPr preferRelativeResize="0"/>
          <p:nvPr/>
        </p:nvPicPr>
        <p:blipFill rotWithShape="1">
          <a:blip r:embed="rId3">
            <a:alphaModFix/>
          </a:blip>
          <a:srcRect b="0" l="0" r="0" t="0"/>
          <a:stretch/>
        </p:blipFill>
        <p:spPr>
          <a:xfrm>
            <a:off x="-14126" y="-12701"/>
            <a:ext cx="8079435" cy="6870701"/>
          </a:xfrm>
          <a:prstGeom prst="rect">
            <a:avLst/>
          </a:prstGeom>
          <a:noFill/>
          <a:ln>
            <a:noFill/>
          </a:ln>
        </p:spPr>
      </p:pic>
      <p:cxnSp>
        <p:nvCxnSpPr>
          <p:cNvPr id="130" name="Google Shape;130;p15"/>
          <p:cNvCxnSpPr/>
          <p:nvPr/>
        </p:nvCxnSpPr>
        <p:spPr>
          <a:xfrm>
            <a:off x="6877482" y="3079750"/>
            <a:ext cx="4891200" cy="0"/>
          </a:xfrm>
          <a:prstGeom prst="straightConnector1">
            <a:avLst/>
          </a:prstGeom>
          <a:noFill/>
          <a:ln cap="flat" cmpd="sng" w="12700">
            <a:solidFill>
              <a:srgbClr val="000000"/>
            </a:solidFill>
            <a:prstDash val="solid"/>
            <a:miter lim="400000"/>
            <a:headEnd len="sm" w="sm" type="none"/>
            <a:tailEnd len="sm" w="sm" type="none"/>
          </a:ln>
        </p:spPr>
      </p:cxnSp>
      <p:pic>
        <p:nvPicPr>
          <p:cNvPr descr="Image" id="131" name="Google Shape;131;p15"/>
          <p:cNvPicPr preferRelativeResize="0"/>
          <p:nvPr/>
        </p:nvPicPr>
        <p:blipFill rotWithShape="1">
          <a:blip r:embed="rId4">
            <a:alphaModFix/>
          </a:blip>
          <a:srcRect b="0" l="0" r="0" t="0"/>
          <a:stretch/>
        </p:blipFill>
        <p:spPr>
          <a:xfrm>
            <a:off x="6877482" y="2771204"/>
            <a:ext cx="216002" cy="205324"/>
          </a:xfrm>
          <a:prstGeom prst="rect">
            <a:avLst/>
          </a:prstGeom>
          <a:noFill/>
          <a:ln>
            <a:noFill/>
          </a:ln>
        </p:spPr>
      </p:pic>
      <p:pic>
        <p:nvPicPr>
          <p:cNvPr descr="Image" id="132" name="Google Shape;132;p15"/>
          <p:cNvPicPr preferRelativeResize="0"/>
          <p:nvPr/>
        </p:nvPicPr>
        <p:blipFill rotWithShape="1">
          <a:blip r:embed="rId5">
            <a:alphaModFix/>
          </a:blip>
          <a:srcRect b="0" l="0" r="0" t="0"/>
          <a:stretch/>
        </p:blipFill>
        <p:spPr>
          <a:xfrm>
            <a:off x="9488624" y="2756880"/>
            <a:ext cx="155110" cy="233972"/>
          </a:xfrm>
          <a:prstGeom prst="rect">
            <a:avLst/>
          </a:prstGeom>
          <a:noFill/>
          <a:ln>
            <a:noFill/>
          </a:ln>
        </p:spPr>
      </p:pic>
      <p:sp>
        <p:nvSpPr>
          <p:cNvPr id="133" name="Google Shape;133;p15"/>
          <p:cNvSpPr txBox="1"/>
          <p:nvPr/>
        </p:nvSpPr>
        <p:spPr>
          <a:xfrm>
            <a:off x="9714112" y="2749992"/>
            <a:ext cx="1994100" cy="234000"/>
          </a:xfrm>
          <a:prstGeom prst="rect">
            <a:avLst/>
          </a:prstGeom>
          <a:noFill/>
          <a:ln>
            <a:noFill/>
          </a:ln>
        </p:spPr>
        <p:txBody>
          <a:bodyPr anchorCtr="0" anchor="ctr" bIns="0" lIns="0" spcFirstLastPara="1" rIns="0" wrap="square" tIns="0">
            <a:noAutofit/>
          </a:bodyPr>
          <a:lstStyle/>
          <a:p>
            <a:pPr indent="0" lvl="0" marL="0" marR="0" rtl="0" algn="just">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Nunito SemiBold"/>
                <a:ea typeface="Nunito SemiBold"/>
                <a:cs typeface="Nunito SemiBold"/>
                <a:sym typeface="Nunito SemiBold"/>
              </a:rPr>
              <a:t>www.kokonetworks.com</a:t>
            </a:r>
            <a:endParaRPr/>
          </a:p>
        </p:txBody>
      </p:sp>
      <p:sp>
        <p:nvSpPr>
          <p:cNvPr id="134" name="Google Shape;134;p15"/>
          <p:cNvSpPr txBox="1"/>
          <p:nvPr/>
        </p:nvSpPr>
        <p:spPr>
          <a:xfrm>
            <a:off x="7114758" y="2749991"/>
            <a:ext cx="2352600" cy="2340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lang="en-US" sz="1200">
                <a:solidFill>
                  <a:schemeClr val="dk1"/>
                </a:solidFill>
                <a:latin typeface="Nunito SemiBold"/>
                <a:ea typeface="Nunito SemiBold"/>
                <a:cs typeface="Nunito SemiBold"/>
                <a:sym typeface="Nunito SemiBold"/>
              </a:rPr>
              <a:t>enquiries</a:t>
            </a:r>
            <a:r>
              <a:rPr b="0" lang="en-US" sz="1200">
                <a:solidFill>
                  <a:schemeClr val="dk1"/>
                </a:solidFill>
                <a:latin typeface="Nunito SemiBold"/>
                <a:ea typeface="Nunito SemiBold"/>
                <a:cs typeface="Nunito SemiBold"/>
                <a:sym typeface="Nunito SemiBold"/>
              </a:rPr>
              <a:t>@kokonetworks.com</a:t>
            </a:r>
            <a:endParaRPr b="0" sz="1200">
              <a:solidFill>
                <a:schemeClr val="dk1"/>
              </a:solidFill>
              <a:latin typeface="Nunito SemiBold"/>
              <a:ea typeface="Nunito SemiBold"/>
              <a:cs typeface="Nunito SemiBold"/>
              <a:sym typeface="Nunito SemiBold"/>
            </a:endParaRPr>
          </a:p>
        </p:txBody>
      </p:sp>
      <p:sp>
        <p:nvSpPr>
          <p:cNvPr id="135" name="Google Shape;135;p15"/>
          <p:cNvSpPr txBox="1"/>
          <p:nvPr>
            <p:ph idx="1" type="subTitle"/>
          </p:nvPr>
        </p:nvSpPr>
        <p:spPr>
          <a:xfrm>
            <a:off x="6856431" y="3301455"/>
            <a:ext cx="4891200" cy="4767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1000"/>
              </a:spcBef>
              <a:spcAft>
                <a:spcPts val="0"/>
              </a:spcAft>
              <a:buClr>
                <a:schemeClr val="dk1"/>
              </a:buClr>
              <a:buSzPts val="2400"/>
              <a:buNone/>
              <a:defRPr sz="2400">
                <a:solidFill>
                  <a:schemeClr val="dk1"/>
                </a:solidFill>
                <a:latin typeface="Nunito SemiBold"/>
                <a:ea typeface="Nunito SemiBold"/>
                <a:cs typeface="Nunito SemiBold"/>
                <a:sym typeface="Nunito SemiBold"/>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136" name="Google Shape;136;p15"/>
          <p:cNvSpPr txBox="1"/>
          <p:nvPr/>
        </p:nvSpPr>
        <p:spPr>
          <a:xfrm>
            <a:off x="6877481" y="1463950"/>
            <a:ext cx="4891200" cy="9684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lang="en-US" sz="3200">
                <a:solidFill>
                  <a:schemeClr val="dk1"/>
                </a:solidFill>
                <a:latin typeface="Nunito SemiBold"/>
                <a:ea typeface="Nunito SemiBold"/>
                <a:cs typeface="Nunito SemiBold"/>
                <a:sym typeface="Nunito SemiBold"/>
              </a:rPr>
              <a:t>For more information, contact:</a:t>
            </a:r>
            <a:endParaRPr b="0" sz="3200">
              <a:solidFill>
                <a:schemeClr val="dk1"/>
              </a:solidFill>
              <a:latin typeface="Nunito SemiBold"/>
              <a:ea typeface="Nunito SemiBold"/>
              <a:cs typeface="Nunito SemiBold"/>
              <a:sym typeface="Nunito SemiBold"/>
            </a:endParaRPr>
          </a:p>
        </p:txBody>
      </p:sp>
      <p:sp>
        <p:nvSpPr>
          <p:cNvPr id="137" name="Google Shape;137;p15"/>
          <p:cNvSpPr txBox="1"/>
          <p:nvPr/>
        </p:nvSpPr>
        <p:spPr>
          <a:xfrm>
            <a:off x="8176500" y="6592050"/>
            <a:ext cx="40155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000">
                <a:solidFill>
                  <a:schemeClr val="dk1"/>
                </a:solidFill>
                <a:latin typeface="Nunito"/>
                <a:ea typeface="Nunito"/>
                <a:cs typeface="Nunito"/>
                <a:sym typeface="Nunito"/>
              </a:rPr>
              <a:t>© 2019 KOKO Networks Limited – Proprietary &amp; Confidential </a:t>
            </a:r>
            <a:endParaRPr b="1"/>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ack page (with disclaimer) 1 1">
  <p:cSld name="1_Back page (with disclaimer)_1_1">
    <p:spTree>
      <p:nvGrpSpPr>
        <p:cNvPr id="138" name="Shape 138"/>
        <p:cNvGrpSpPr/>
        <p:nvPr/>
      </p:nvGrpSpPr>
      <p:grpSpPr>
        <a:xfrm>
          <a:off x="0" y="0"/>
          <a:ext cx="0" cy="0"/>
          <a:chOff x="0" y="0"/>
          <a:chExt cx="0" cy="0"/>
        </a:xfrm>
      </p:grpSpPr>
      <p:pic>
        <p:nvPicPr>
          <p:cNvPr descr="Image" id="139" name="Google Shape;139;p16"/>
          <p:cNvPicPr preferRelativeResize="0"/>
          <p:nvPr/>
        </p:nvPicPr>
        <p:blipFill rotWithShape="1">
          <a:blip r:embed="rId2">
            <a:alphaModFix/>
          </a:blip>
          <a:srcRect b="26814" l="0" r="0" t="26809"/>
          <a:stretch/>
        </p:blipFill>
        <p:spPr>
          <a:xfrm>
            <a:off x="0" y="0"/>
            <a:ext cx="12192001" cy="6858000"/>
          </a:xfrm>
          <a:prstGeom prst="rect">
            <a:avLst/>
          </a:prstGeom>
          <a:noFill/>
          <a:ln>
            <a:noFill/>
          </a:ln>
        </p:spPr>
      </p:pic>
      <p:pic>
        <p:nvPicPr>
          <p:cNvPr descr="Image" id="140" name="Google Shape;140;p16"/>
          <p:cNvPicPr preferRelativeResize="0"/>
          <p:nvPr/>
        </p:nvPicPr>
        <p:blipFill rotWithShape="1">
          <a:blip r:embed="rId3">
            <a:alphaModFix/>
          </a:blip>
          <a:srcRect b="0" l="0" r="0" t="0"/>
          <a:stretch/>
        </p:blipFill>
        <p:spPr>
          <a:xfrm>
            <a:off x="-14126" y="-12701"/>
            <a:ext cx="8079435" cy="6870701"/>
          </a:xfrm>
          <a:prstGeom prst="rect">
            <a:avLst/>
          </a:prstGeom>
          <a:noFill/>
          <a:ln>
            <a:noFill/>
          </a:ln>
        </p:spPr>
      </p:pic>
      <p:sp>
        <p:nvSpPr>
          <p:cNvPr id="141" name="Google Shape;141;p16"/>
          <p:cNvSpPr txBox="1"/>
          <p:nvPr>
            <p:ph idx="1" type="subTitle"/>
          </p:nvPr>
        </p:nvSpPr>
        <p:spPr>
          <a:xfrm>
            <a:off x="6856431" y="2486555"/>
            <a:ext cx="4891200" cy="4767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1000"/>
              </a:spcBef>
              <a:spcAft>
                <a:spcPts val="0"/>
              </a:spcAft>
              <a:buClr>
                <a:schemeClr val="dk1"/>
              </a:buClr>
              <a:buSzPts val="2400"/>
              <a:buNone/>
              <a:defRPr sz="2400">
                <a:solidFill>
                  <a:schemeClr val="dk1"/>
                </a:solidFill>
                <a:latin typeface="Nunito SemiBold"/>
                <a:ea typeface="Nunito SemiBold"/>
                <a:cs typeface="Nunito SemiBold"/>
                <a:sym typeface="Nunito SemiBold"/>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142" name="Google Shape;142;p16"/>
          <p:cNvSpPr txBox="1"/>
          <p:nvPr/>
        </p:nvSpPr>
        <p:spPr>
          <a:xfrm>
            <a:off x="6877481" y="1463950"/>
            <a:ext cx="4891200" cy="9684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lang="en-US" sz="3200">
                <a:solidFill>
                  <a:schemeClr val="dk1"/>
                </a:solidFill>
                <a:latin typeface="Nunito SemiBold"/>
                <a:ea typeface="Nunito SemiBold"/>
                <a:cs typeface="Nunito SemiBold"/>
                <a:sym typeface="Nunito SemiBold"/>
              </a:rPr>
              <a:t>For more information, contact:</a:t>
            </a:r>
            <a:endParaRPr b="0" sz="3200">
              <a:solidFill>
                <a:schemeClr val="dk1"/>
              </a:solidFill>
              <a:latin typeface="Nunito SemiBold"/>
              <a:ea typeface="Nunito SemiBold"/>
              <a:cs typeface="Nunito SemiBold"/>
              <a:sym typeface="Nunito SemiBold"/>
            </a:endParaRPr>
          </a:p>
        </p:txBody>
      </p:sp>
      <p:sp>
        <p:nvSpPr>
          <p:cNvPr id="143" name="Google Shape;143;p16"/>
          <p:cNvSpPr txBox="1"/>
          <p:nvPr/>
        </p:nvSpPr>
        <p:spPr>
          <a:xfrm>
            <a:off x="8176500" y="6592050"/>
            <a:ext cx="40155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000">
                <a:solidFill>
                  <a:schemeClr val="dk1"/>
                </a:solidFill>
                <a:latin typeface="Nunito"/>
                <a:ea typeface="Nunito"/>
                <a:cs typeface="Nunito"/>
                <a:sym typeface="Nunito"/>
              </a:rPr>
              <a:t>© 2019 KOKO Networks Limited – Proprietary &amp; Confidential </a:t>
            </a:r>
            <a:endParaRPr b="1"/>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able of Contents">
  <p:cSld name="2_Table of Contents">
    <p:spTree>
      <p:nvGrpSpPr>
        <p:cNvPr id="144" name="Shape 144"/>
        <p:cNvGrpSpPr/>
        <p:nvPr/>
      </p:nvGrpSpPr>
      <p:grpSpPr>
        <a:xfrm>
          <a:off x="0" y="0"/>
          <a:ext cx="0" cy="0"/>
          <a:chOff x="0" y="0"/>
          <a:chExt cx="0" cy="0"/>
        </a:xfrm>
      </p:grpSpPr>
      <p:pic>
        <p:nvPicPr>
          <p:cNvPr id="145" name="Google Shape;145;p17"/>
          <p:cNvPicPr preferRelativeResize="0"/>
          <p:nvPr/>
        </p:nvPicPr>
        <p:blipFill rotWithShape="1">
          <a:blip r:embed="rId2">
            <a:alphaModFix/>
          </a:blip>
          <a:srcRect b="0" l="0" r="0" t="0"/>
          <a:stretch/>
        </p:blipFill>
        <p:spPr>
          <a:xfrm>
            <a:off x="1" y="0"/>
            <a:ext cx="12197953" cy="6857999"/>
          </a:xfrm>
          <a:prstGeom prst="rect">
            <a:avLst/>
          </a:prstGeom>
          <a:noFill/>
          <a:ln>
            <a:noFill/>
          </a:ln>
        </p:spPr>
      </p:pic>
      <p:pic>
        <p:nvPicPr>
          <p:cNvPr descr="Image" id="146" name="Google Shape;146;p17"/>
          <p:cNvPicPr preferRelativeResize="0"/>
          <p:nvPr/>
        </p:nvPicPr>
        <p:blipFill rotWithShape="1">
          <a:blip r:embed="rId3">
            <a:alphaModFix/>
          </a:blip>
          <a:srcRect b="0" l="0" r="0" t="0"/>
          <a:stretch/>
        </p:blipFill>
        <p:spPr>
          <a:xfrm>
            <a:off x="469899" y="282641"/>
            <a:ext cx="1901249" cy="2465463"/>
          </a:xfrm>
          <a:prstGeom prst="rect">
            <a:avLst/>
          </a:prstGeom>
          <a:noFill/>
          <a:ln>
            <a:noFill/>
          </a:ln>
        </p:spPr>
      </p:pic>
      <p:cxnSp>
        <p:nvCxnSpPr>
          <p:cNvPr id="147" name="Google Shape;147;p17"/>
          <p:cNvCxnSpPr/>
          <p:nvPr/>
        </p:nvCxnSpPr>
        <p:spPr>
          <a:xfrm>
            <a:off x="6844319" y="2748104"/>
            <a:ext cx="4877782" cy="0"/>
          </a:xfrm>
          <a:prstGeom prst="straightConnector1">
            <a:avLst/>
          </a:prstGeom>
          <a:noFill/>
          <a:ln cap="flat" cmpd="sng" w="12700">
            <a:solidFill>
              <a:srgbClr val="000000"/>
            </a:solidFill>
            <a:prstDash val="solid"/>
            <a:miter lim="400000"/>
            <a:headEnd len="sm" w="sm" type="none"/>
            <a:tailEnd len="sm" w="sm" type="none"/>
          </a:ln>
        </p:spPr>
      </p:cxnSp>
      <p:cxnSp>
        <p:nvCxnSpPr>
          <p:cNvPr id="148" name="Google Shape;148;p17"/>
          <p:cNvCxnSpPr/>
          <p:nvPr/>
        </p:nvCxnSpPr>
        <p:spPr>
          <a:xfrm>
            <a:off x="5550882" y="2748104"/>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149" name="Google Shape;149;p17"/>
          <p:cNvSpPr txBox="1"/>
          <p:nvPr>
            <p:ph idx="1" type="subTitle"/>
          </p:nvPr>
        </p:nvSpPr>
        <p:spPr>
          <a:xfrm>
            <a:off x="7286625" y="3069507"/>
            <a:ext cx="4435475" cy="3467091"/>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Font typeface="Arial"/>
              <a:buChar char="•"/>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50" name="Google Shape;150;p17"/>
          <p:cNvSpPr txBox="1"/>
          <p:nvPr/>
        </p:nvSpPr>
        <p:spPr>
          <a:xfrm>
            <a:off x="-1" y="6590422"/>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lang="en-US" sz="1000">
                <a:solidFill>
                  <a:schemeClr val="lt1"/>
                </a:solidFill>
                <a:latin typeface="Nunito"/>
                <a:ea typeface="Nunito"/>
                <a:cs typeface="Nunito"/>
                <a:sym typeface="Nunito"/>
              </a:rPr>
              <a:t>© 2019 KOKO Networks Limited – Proprietary &amp; Confidential </a:t>
            </a:r>
            <a:endParaRPr/>
          </a:p>
        </p:txBody>
      </p:sp>
      <p:sp>
        <p:nvSpPr>
          <p:cNvPr id="151" name="Google Shape;151;p17"/>
          <p:cNvSpPr txBox="1"/>
          <p:nvPr/>
        </p:nvSpPr>
        <p:spPr>
          <a:xfrm>
            <a:off x="6994525" y="2121678"/>
            <a:ext cx="4435475" cy="68661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lang="en-US" sz="3600">
                <a:solidFill>
                  <a:schemeClr val="dk1"/>
                </a:solidFill>
                <a:latin typeface="Nunito SemiBold"/>
                <a:ea typeface="Nunito SemiBold"/>
                <a:cs typeface="Nunito SemiBold"/>
                <a:sym typeface="Nunito SemiBold"/>
              </a:rPr>
              <a:t>Table of Contents</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p:cSld name="Blank slide">
    <p:spTree>
      <p:nvGrpSpPr>
        <p:cNvPr id="152" name="Shape 152"/>
        <p:cNvGrpSpPr/>
        <p:nvPr/>
      </p:nvGrpSpPr>
      <p:grpSpPr>
        <a:xfrm>
          <a:off x="0" y="0"/>
          <a:ext cx="0" cy="0"/>
          <a:chOff x="0" y="0"/>
          <a:chExt cx="0" cy="0"/>
        </a:xfrm>
      </p:grpSpPr>
      <p:pic>
        <p:nvPicPr>
          <p:cNvPr descr="Image" id="153" name="Google Shape;153;p18"/>
          <p:cNvPicPr preferRelativeResize="0"/>
          <p:nvPr/>
        </p:nvPicPr>
        <p:blipFill rotWithShape="1">
          <a:blip r:embed="rId2">
            <a:alphaModFix/>
          </a:blip>
          <a:srcRect b="0" l="0" r="0" t="0"/>
          <a:stretch/>
        </p:blipFill>
        <p:spPr>
          <a:xfrm>
            <a:off x="-1" y="1"/>
            <a:ext cx="1200151" cy="942974"/>
          </a:xfrm>
          <a:prstGeom prst="rect">
            <a:avLst/>
          </a:prstGeom>
          <a:noFill/>
          <a:ln>
            <a:noFill/>
          </a:ln>
        </p:spPr>
      </p:pic>
      <p:pic>
        <p:nvPicPr>
          <p:cNvPr descr="Image" id="154" name="Google Shape;154;p18"/>
          <p:cNvPicPr preferRelativeResize="0"/>
          <p:nvPr/>
        </p:nvPicPr>
        <p:blipFill rotWithShape="1">
          <a:blip r:embed="rId3">
            <a:alphaModFix/>
          </a:blip>
          <a:srcRect b="0" l="0" r="0" t="0"/>
          <a:stretch/>
        </p:blipFill>
        <p:spPr>
          <a:xfrm>
            <a:off x="155129" y="151881"/>
            <a:ext cx="426818" cy="553480"/>
          </a:xfrm>
          <a:prstGeom prst="rect">
            <a:avLst/>
          </a:prstGeom>
          <a:noFill/>
          <a:ln>
            <a:noFill/>
          </a:ln>
        </p:spPr>
      </p:pic>
      <p:cxnSp>
        <p:nvCxnSpPr>
          <p:cNvPr id="155" name="Google Shape;155;p18"/>
          <p:cNvCxnSpPr/>
          <p:nvPr/>
        </p:nvCxnSpPr>
        <p:spPr>
          <a:xfrm>
            <a:off x="0" y="937662"/>
            <a:ext cx="12200312" cy="0"/>
          </a:xfrm>
          <a:prstGeom prst="straightConnector1">
            <a:avLst/>
          </a:prstGeom>
          <a:noFill/>
          <a:ln cap="flat" cmpd="sng" w="19050">
            <a:solidFill>
              <a:srgbClr val="65D9F8"/>
            </a:solidFill>
            <a:prstDash val="solid"/>
            <a:miter lim="400000"/>
            <a:headEnd len="sm" w="sm" type="none"/>
            <a:tailEnd len="sm" w="sm" type="none"/>
          </a:ln>
        </p:spPr>
      </p:cxnSp>
      <p:sp>
        <p:nvSpPr>
          <p:cNvPr id="156" name="Google Shape;156;p18"/>
          <p:cNvSpPr txBox="1"/>
          <p:nvPr>
            <p:ph type="title"/>
          </p:nvPr>
        </p:nvSpPr>
        <p:spPr>
          <a:xfrm>
            <a:off x="1200150" y="91443"/>
            <a:ext cx="10533126" cy="783828"/>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2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pic>
        <p:nvPicPr>
          <p:cNvPr descr="Image" id="157" name="Google Shape;157;p18"/>
          <p:cNvPicPr preferRelativeResize="0"/>
          <p:nvPr/>
        </p:nvPicPr>
        <p:blipFill rotWithShape="1">
          <a:blip r:embed="rId2">
            <a:alphaModFix/>
          </a:blip>
          <a:srcRect b="0" l="0" r="0" t="0"/>
          <a:stretch/>
        </p:blipFill>
        <p:spPr>
          <a:xfrm rot="10800000">
            <a:off x="11526723" y="6400800"/>
            <a:ext cx="673588" cy="457200"/>
          </a:xfrm>
          <a:prstGeom prst="rect">
            <a:avLst/>
          </a:prstGeom>
          <a:noFill/>
          <a:ln>
            <a:noFill/>
          </a:ln>
        </p:spPr>
      </p:pic>
      <p:sp>
        <p:nvSpPr>
          <p:cNvPr id="158" name="Google Shape;158;p18"/>
          <p:cNvSpPr txBox="1"/>
          <p:nvPr/>
        </p:nvSpPr>
        <p:spPr>
          <a:xfrm>
            <a:off x="-1" y="6603588"/>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lang="en-US" sz="1000">
                <a:solidFill>
                  <a:schemeClr val="dk1"/>
                </a:solidFill>
                <a:latin typeface="Nunito"/>
                <a:ea typeface="Nunito"/>
                <a:cs typeface="Nunito"/>
                <a:sym typeface="Nunito"/>
              </a:rPr>
              <a:t>© 2019 KOKO Networks Limited – Proprietary &amp; Confidential </a:t>
            </a:r>
            <a:endParaRPr/>
          </a:p>
        </p:txBody>
      </p:sp>
      <p:cxnSp>
        <p:nvCxnSpPr>
          <p:cNvPr id="159" name="Google Shape;159;p18"/>
          <p:cNvCxnSpPr/>
          <p:nvPr/>
        </p:nvCxnSpPr>
        <p:spPr>
          <a:xfrm>
            <a:off x="-1" y="6387223"/>
            <a:ext cx="12198096" cy="13577"/>
          </a:xfrm>
          <a:prstGeom prst="straightConnector1">
            <a:avLst/>
          </a:prstGeom>
          <a:noFill/>
          <a:ln cap="flat" cmpd="sng" w="12700">
            <a:solidFill>
              <a:srgbClr val="000000"/>
            </a:solidFill>
            <a:prstDash val="solid"/>
            <a:miter lim="400000"/>
            <a:headEnd len="sm" w="sm" type="none"/>
            <a:tailEnd len="sm" w="sm" type="none"/>
          </a:ln>
        </p:spPr>
      </p:cxnSp>
      <p:sp>
        <p:nvSpPr>
          <p:cNvPr id="160" name="Google Shape;160;p18"/>
          <p:cNvSpPr txBox="1"/>
          <p:nvPr>
            <p:ph idx="12" type="sldNum"/>
          </p:nvPr>
        </p:nvSpPr>
        <p:spPr>
          <a:xfrm>
            <a:off x="11733276" y="6414377"/>
            <a:ext cx="458723" cy="443623"/>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1pPr>
            <a:lvl2pPr indent="0" lvl="1"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2pPr>
            <a:lvl3pPr indent="0" lvl="2"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3pPr>
            <a:lvl4pPr indent="0" lvl="3"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4pPr>
            <a:lvl5pPr indent="0" lvl="4"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5pPr>
            <a:lvl6pPr indent="0" lvl="5"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6pPr>
            <a:lvl7pPr indent="0" lvl="6"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7pPr>
            <a:lvl8pPr indent="0" lvl="7"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8pPr>
            <a:lvl9pPr indent="0" lvl="8"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able of Contents">
  <p:cSld name="1_Table of Contents">
    <p:spTree>
      <p:nvGrpSpPr>
        <p:cNvPr id="24" name="Shape 24"/>
        <p:cNvGrpSpPr/>
        <p:nvPr/>
      </p:nvGrpSpPr>
      <p:grpSpPr>
        <a:xfrm>
          <a:off x="0" y="0"/>
          <a:ext cx="0" cy="0"/>
          <a:chOff x="0" y="0"/>
          <a:chExt cx="0" cy="0"/>
        </a:xfrm>
      </p:grpSpPr>
      <p:pic>
        <p:nvPicPr>
          <p:cNvPr id="25" name="Google Shape;25;p3"/>
          <p:cNvPicPr preferRelativeResize="0"/>
          <p:nvPr/>
        </p:nvPicPr>
        <p:blipFill rotWithShape="1">
          <a:blip r:embed="rId2">
            <a:alphaModFix/>
          </a:blip>
          <a:srcRect b="0" l="0" r="0" t="0"/>
          <a:stretch/>
        </p:blipFill>
        <p:spPr>
          <a:xfrm>
            <a:off x="1" y="0"/>
            <a:ext cx="12197953" cy="6858000"/>
          </a:xfrm>
          <a:prstGeom prst="rect">
            <a:avLst/>
          </a:prstGeom>
          <a:noFill/>
          <a:ln>
            <a:noFill/>
          </a:ln>
        </p:spPr>
      </p:pic>
      <p:pic>
        <p:nvPicPr>
          <p:cNvPr descr="Image" id="26" name="Google Shape;26;p3"/>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27" name="Google Shape;27;p3"/>
          <p:cNvCxnSpPr/>
          <p:nvPr/>
        </p:nvCxnSpPr>
        <p:spPr>
          <a:xfrm>
            <a:off x="6844319" y="2748104"/>
            <a:ext cx="4877782" cy="0"/>
          </a:xfrm>
          <a:prstGeom prst="straightConnector1">
            <a:avLst/>
          </a:prstGeom>
          <a:noFill/>
          <a:ln cap="flat" cmpd="sng" w="12700">
            <a:solidFill>
              <a:srgbClr val="000000"/>
            </a:solidFill>
            <a:prstDash val="solid"/>
            <a:miter lim="400000"/>
            <a:headEnd len="sm" w="sm" type="none"/>
            <a:tailEnd len="sm" w="sm" type="none"/>
          </a:ln>
        </p:spPr>
      </p:cxnSp>
      <p:cxnSp>
        <p:nvCxnSpPr>
          <p:cNvPr id="28" name="Google Shape;28;p3"/>
          <p:cNvCxnSpPr/>
          <p:nvPr/>
        </p:nvCxnSpPr>
        <p:spPr>
          <a:xfrm>
            <a:off x="5550882" y="2748104"/>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29" name="Google Shape;29;p3"/>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
        <p:nvSpPr>
          <p:cNvPr id="30" name="Google Shape;30;p3"/>
          <p:cNvSpPr txBox="1"/>
          <p:nvPr/>
        </p:nvSpPr>
        <p:spPr>
          <a:xfrm>
            <a:off x="7297538" y="2121678"/>
            <a:ext cx="4435500" cy="686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600">
                <a:solidFill>
                  <a:schemeClr val="dk1"/>
                </a:solidFill>
                <a:latin typeface="Nunito"/>
                <a:ea typeface="Nunito"/>
                <a:cs typeface="Nunito"/>
                <a:sym typeface="Nunito"/>
              </a:rPr>
              <a:t>Agenda</a:t>
            </a:r>
            <a:endParaRPr b="1">
              <a:latin typeface="Nunito"/>
              <a:ea typeface="Nunito"/>
              <a:cs typeface="Nunito"/>
              <a:sym typeface="Nunito"/>
            </a:endParaRPr>
          </a:p>
        </p:txBody>
      </p:sp>
      <p:sp>
        <p:nvSpPr>
          <p:cNvPr id="31" name="Google Shape;31;p3"/>
          <p:cNvSpPr txBox="1"/>
          <p:nvPr>
            <p:ph idx="1" type="subTitle"/>
          </p:nvPr>
        </p:nvSpPr>
        <p:spPr>
          <a:xfrm>
            <a:off x="7297525" y="2862025"/>
            <a:ext cx="4435500" cy="3561900"/>
          </a:xfrm>
          <a:prstGeom prst="rect">
            <a:avLst/>
          </a:prstGeom>
        </p:spPr>
        <p:txBody>
          <a:bodyPr anchorCtr="0" anchor="t" bIns="45700" lIns="91425" spcFirstLastPara="1" rIns="91425" wrap="square" tIns="45700">
            <a:noAutofit/>
          </a:bodyPr>
          <a:lstStyle>
            <a:lvl1pPr lvl="0">
              <a:spcBef>
                <a:spcPts val="1000"/>
              </a:spcBef>
              <a:spcAft>
                <a:spcPts val="0"/>
              </a:spcAft>
              <a:buNone/>
              <a:defRPr/>
            </a:lvl1pPr>
            <a:lvl2pPr lvl="1">
              <a:spcBef>
                <a:spcPts val="1000"/>
              </a:spcBef>
              <a:spcAft>
                <a:spcPts val="0"/>
              </a:spcAft>
              <a:buNone/>
              <a:defRPr/>
            </a:lvl2pPr>
            <a:lvl3pPr lvl="2">
              <a:spcBef>
                <a:spcPts val="1000"/>
              </a:spcBef>
              <a:spcAft>
                <a:spcPts val="0"/>
              </a:spcAft>
              <a:buNone/>
              <a:defRPr/>
            </a:lvl3pPr>
            <a:lvl4pPr lvl="3">
              <a:spcBef>
                <a:spcPts val="1000"/>
              </a:spcBef>
              <a:spcAft>
                <a:spcPts val="0"/>
              </a:spcAft>
              <a:buNone/>
              <a:defRPr/>
            </a:lvl4pPr>
            <a:lvl5pPr lvl="4">
              <a:spcBef>
                <a:spcPts val="1000"/>
              </a:spcBef>
              <a:spcAft>
                <a:spcPts val="0"/>
              </a:spcAft>
              <a:buNone/>
              <a:defRPr/>
            </a:lvl5pPr>
            <a:lvl6pPr lvl="5">
              <a:spcBef>
                <a:spcPts val="1000"/>
              </a:spcBef>
              <a:spcAft>
                <a:spcPts val="0"/>
              </a:spcAft>
              <a:buNone/>
              <a:defRPr/>
            </a:lvl6pPr>
            <a:lvl7pPr lvl="6">
              <a:spcBef>
                <a:spcPts val="1000"/>
              </a:spcBef>
              <a:spcAft>
                <a:spcPts val="0"/>
              </a:spcAft>
              <a:buNone/>
              <a:defRPr/>
            </a:lvl7pPr>
            <a:lvl8pPr lvl="7">
              <a:spcBef>
                <a:spcPts val="1000"/>
              </a:spcBef>
              <a:spcAft>
                <a:spcPts val="0"/>
              </a:spcAft>
              <a:buNone/>
              <a:defRPr/>
            </a:lvl8pPr>
            <a:lvl9pPr lvl="8">
              <a:spcBef>
                <a:spcPts val="1000"/>
              </a:spcBef>
              <a:spcAft>
                <a:spcPts val="0"/>
              </a:spcAft>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content">
  <p:cSld name="Text content">
    <p:spTree>
      <p:nvGrpSpPr>
        <p:cNvPr id="32" name="Shape 32"/>
        <p:cNvGrpSpPr/>
        <p:nvPr/>
      </p:nvGrpSpPr>
      <p:grpSpPr>
        <a:xfrm>
          <a:off x="0" y="0"/>
          <a:ext cx="0" cy="0"/>
          <a:chOff x="0" y="0"/>
          <a:chExt cx="0" cy="0"/>
        </a:xfrm>
      </p:grpSpPr>
      <p:pic>
        <p:nvPicPr>
          <p:cNvPr descr="Image" id="33" name="Google Shape;33;p4"/>
          <p:cNvPicPr preferRelativeResize="0"/>
          <p:nvPr/>
        </p:nvPicPr>
        <p:blipFill rotWithShape="1">
          <a:blip r:embed="rId2">
            <a:alphaModFix/>
          </a:blip>
          <a:srcRect b="0" l="0" r="0" t="0"/>
          <a:stretch/>
        </p:blipFill>
        <p:spPr>
          <a:xfrm rot="10800000">
            <a:off x="11526723" y="6400800"/>
            <a:ext cx="673588" cy="457200"/>
          </a:xfrm>
          <a:prstGeom prst="rect">
            <a:avLst/>
          </a:prstGeom>
          <a:noFill/>
          <a:ln>
            <a:noFill/>
          </a:ln>
        </p:spPr>
      </p:pic>
      <p:pic>
        <p:nvPicPr>
          <p:cNvPr descr="Image" id="34" name="Google Shape;34;p4"/>
          <p:cNvPicPr preferRelativeResize="0"/>
          <p:nvPr/>
        </p:nvPicPr>
        <p:blipFill rotWithShape="1">
          <a:blip r:embed="rId3">
            <a:alphaModFix/>
          </a:blip>
          <a:srcRect b="0" l="0" r="0" t="0"/>
          <a:stretch/>
        </p:blipFill>
        <p:spPr>
          <a:xfrm>
            <a:off x="-1" y="1"/>
            <a:ext cx="1200151" cy="942974"/>
          </a:xfrm>
          <a:prstGeom prst="rect">
            <a:avLst/>
          </a:prstGeom>
          <a:noFill/>
          <a:ln>
            <a:noFill/>
          </a:ln>
        </p:spPr>
      </p:pic>
      <p:pic>
        <p:nvPicPr>
          <p:cNvPr descr="Image" id="35" name="Google Shape;35;p4"/>
          <p:cNvPicPr preferRelativeResize="0"/>
          <p:nvPr/>
        </p:nvPicPr>
        <p:blipFill rotWithShape="1">
          <a:blip r:embed="rId4">
            <a:alphaModFix/>
          </a:blip>
          <a:srcRect b="0" l="0" r="0" t="0"/>
          <a:stretch/>
        </p:blipFill>
        <p:spPr>
          <a:xfrm>
            <a:off x="155129" y="151881"/>
            <a:ext cx="426818" cy="553480"/>
          </a:xfrm>
          <a:prstGeom prst="rect">
            <a:avLst/>
          </a:prstGeom>
          <a:noFill/>
          <a:ln>
            <a:noFill/>
          </a:ln>
        </p:spPr>
      </p:pic>
      <p:cxnSp>
        <p:nvCxnSpPr>
          <p:cNvPr id="36" name="Google Shape;36;p4"/>
          <p:cNvCxnSpPr/>
          <p:nvPr/>
        </p:nvCxnSpPr>
        <p:spPr>
          <a:xfrm>
            <a:off x="0" y="937662"/>
            <a:ext cx="12200312" cy="0"/>
          </a:xfrm>
          <a:prstGeom prst="straightConnector1">
            <a:avLst/>
          </a:prstGeom>
          <a:noFill/>
          <a:ln cap="flat" cmpd="sng" w="19050">
            <a:solidFill>
              <a:srgbClr val="65D9F8"/>
            </a:solidFill>
            <a:prstDash val="solid"/>
            <a:miter lim="400000"/>
            <a:headEnd len="sm" w="sm" type="none"/>
            <a:tailEnd len="sm" w="sm" type="none"/>
          </a:ln>
        </p:spPr>
      </p:cxnSp>
      <p:sp>
        <p:nvSpPr>
          <p:cNvPr id="37" name="Google Shape;37;p4"/>
          <p:cNvSpPr txBox="1"/>
          <p:nvPr>
            <p:ph type="title"/>
          </p:nvPr>
        </p:nvSpPr>
        <p:spPr>
          <a:xfrm>
            <a:off x="1200150" y="91443"/>
            <a:ext cx="10533126" cy="783828"/>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38" name="Google Shape;38;p4"/>
          <p:cNvSpPr txBox="1"/>
          <p:nvPr/>
        </p:nvSpPr>
        <p:spPr>
          <a:xfrm>
            <a:off x="0" y="6603600"/>
            <a:ext cx="41478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dk1"/>
                </a:solidFill>
                <a:latin typeface="Nunito"/>
                <a:ea typeface="Nunito"/>
                <a:cs typeface="Nunito"/>
                <a:sym typeface="Nunito"/>
              </a:rPr>
              <a:t>© 2019 KOKO Networks Limited – Proprietary &amp; Confidential </a:t>
            </a:r>
            <a:endParaRPr b="1"/>
          </a:p>
        </p:txBody>
      </p:sp>
      <p:sp>
        <p:nvSpPr>
          <p:cNvPr id="39" name="Google Shape;39;p4"/>
          <p:cNvSpPr txBox="1"/>
          <p:nvPr>
            <p:ph idx="1" type="subTitle"/>
          </p:nvPr>
        </p:nvSpPr>
        <p:spPr>
          <a:xfrm>
            <a:off x="458724" y="1332470"/>
            <a:ext cx="11274552" cy="4851965"/>
          </a:xfrm>
          <a:prstGeom prst="rect">
            <a:avLst/>
          </a:prstGeom>
          <a:noFill/>
          <a:ln>
            <a:noFill/>
          </a:ln>
        </p:spPr>
        <p:txBody>
          <a:bodyPr anchorCtr="0" anchor="t" bIns="45700" lIns="91425" spcFirstLastPara="1" rIns="91425" wrap="square" tIns="45700">
            <a:noAutofit/>
          </a:bodyPr>
          <a:lstStyle>
            <a:lvl1pPr lvl="0" algn="l">
              <a:lnSpc>
                <a:spcPct val="120000"/>
              </a:lnSpc>
              <a:spcBef>
                <a:spcPts val="1000"/>
              </a:spcBef>
              <a:spcAft>
                <a:spcPts val="0"/>
              </a:spcAft>
              <a:buClr>
                <a:schemeClr val="dk1"/>
              </a:buClr>
              <a:buSzPts val="2800"/>
              <a:buNone/>
              <a:defRPr b="0" sz="28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cxnSp>
        <p:nvCxnSpPr>
          <p:cNvPr id="40" name="Google Shape;40;p4"/>
          <p:cNvCxnSpPr/>
          <p:nvPr/>
        </p:nvCxnSpPr>
        <p:spPr>
          <a:xfrm>
            <a:off x="-1" y="6387223"/>
            <a:ext cx="12198096" cy="13577"/>
          </a:xfrm>
          <a:prstGeom prst="straightConnector1">
            <a:avLst/>
          </a:prstGeom>
          <a:noFill/>
          <a:ln cap="flat" cmpd="sng" w="12700">
            <a:solidFill>
              <a:srgbClr val="000000"/>
            </a:solidFill>
            <a:prstDash val="solid"/>
            <a:miter lim="400000"/>
            <a:headEnd len="sm" w="sm" type="none"/>
            <a:tailEnd len="sm" w="sm" type="none"/>
          </a:ln>
        </p:spPr>
      </p:cxnSp>
      <p:sp>
        <p:nvSpPr>
          <p:cNvPr id="41" name="Google Shape;41;p4"/>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lvl1pPr lvl="0" algn="ctr">
              <a:buNone/>
              <a:defRPr b="1" sz="1400">
                <a:solidFill>
                  <a:srgbClr val="FFFFFF"/>
                </a:solidFill>
                <a:latin typeface="Nunito"/>
                <a:ea typeface="Nunito"/>
                <a:cs typeface="Nunito"/>
                <a:sym typeface="Nunito"/>
              </a:defRPr>
            </a:lvl1pPr>
            <a:lvl2pPr lvl="1" algn="ctr">
              <a:buNone/>
              <a:defRPr b="1" sz="1400">
                <a:solidFill>
                  <a:srgbClr val="FFFFFF"/>
                </a:solidFill>
                <a:latin typeface="Nunito"/>
                <a:ea typeface="Nunito"/>
                <a:cs typeface="Nunito"/>
                <a:sym typeface="Nunito"/>
              </a:defRPr>
            </a:lvl2pPr>
            <a:lvl3pPr lvl="2" algn="ctr">
              <a:buNone/>
              <a:defRPr b="1" sz="1400">
                <a:solidFill>
                  <a:srgbClr val="FFFFFF"/>
                </a:solidFill>
                <a:latin typeface="Nunito"/>
                <a:ea typeface="Nunito"/>
                <a:cs typeface="Nunito"/>
                <a:sym typeface="Nunito"/>
              </a:defRPr>
            </a:lvl3pPr>
            <a:lvl4pPr lvl="3" algn="ctr">
              <a:buNone/>
              <a:defRPr b="1" sz="1400">
                <a:solidFill>
                  <a:srgbClr val="FFFFFF"/>
                </a:solidFill>
                <a:latin typeface="Nunito"/>
                <a:ea typeface="Nunito"/>
                <a:cs typeface="Nunito"/>
                <a:sym typeface="Nunito"/>
              </a:defRPr>
            </a:lvl4pPr>
            <a:lvl5pPr lvl="4" algn="ctr">
              <a:buNone/>
              <a:defRPr b="1" sz="1400">
                <a:solidFill>
                  <a:srgbClr val="FFFFFF"/>
                </a:solidFill>
                <a:latin typeface="Nunito"/>
                <a:ea typeface="Nunito"/>
                <a:cs typeface="Nunito"/>
                <a:sym typeface="Nunito"/>
              </a:defRPr>
            </a:lvl5pPr>
            <a:lvl6pPr lvl="5" algn="ctr">
              <a:buNone/>
              <a:defRPr b="1" sz="1400">
                <a:solidFill>
                  <a:srgbClr val="FFFFFF"/>
                </a:solidFill>
                <a:latin typeface="Nunito"/>
                <a:ea typeface="Nunito"/>
                <a:cs typeface="Nunito"/>
                <a:sym typeface="Nunito"/>
              </a:defRPr>
            </a:lvl6pPr>
            <a:lvl7pPr lvl="6" algn="ctr">
              <a:buNone/>
              <a:defRPr b="1" sz="1400">
                <a:solidFill>
                  <a:srgbClr val="FFFFFF"/>
                </a:solidFill>
                <a:latin typeface="Nunito"/>
                <a:ea typeface="Nunito"/>
                <a:cs typeface="Nunito"/>
                <a:sym typeface="Nunito"/>
              </a:defRPr>
            </a:lvl7pPr>
            <a:lvl8pPr lvl="7" algn="ctr">
              <a:buNone/>
              <a:defRPr b="1" sz="1400">
                <a:solidFill>
                  <a:srgbClr val="FFFFFF"/>
                </a:solidFill>
                <a:latin typeface="Nunito"/>
                <a:ea typeface="Nunito"/>
                <a:cs typeface="Nunito"/>
                <a:sym typeface="Nunito"/>
              </a:defRPr>
            </a:lvl8pPr>
            <a:lvl9pPr lvl="8" algn="ctr">
              <a:buNone/>
              <a:defRPr b="1" sz="1400">
                <a:solidFill>
                  <a:srgbClr val="FFFFFF"/>
                </a:solidFill>
                <a:latin typeface="Nunito"/>
                <a:ea typeface="Nunito"/>
                <a:cs typeface="Nunito"/>
                <a:sym typeface="Nunito"/>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1">
  <p:cSld name="Section break 1">
    <p:spTree>
      <p:nvGrpSpPr>
        <p:cNvPr id="42" name="Shape 42"/>
        <p:cNvGrpSpPr/>
        <p:nvPr/>
      </p:nvGrpSpPr>
      <p:grpSpPr>
        <a:xfrm>
          <a:off x="0" y="0"/>
          <a:ext cx="0" cy="0"/>
          <a:chOff x="0" y="0"/>
          <a:chExt cx="0" cy="0"/>
        </a:xfrm>
      </p:grpSpPr>
      <p:pic>
        <p:nvPicPr>
          <p:cNvPr id="43" name="Google Shape;43;p5"/>
          <p:cNvPicPr preferRelativeResize="0"/>
          <p:nvPr/>
        </p:nvPicPr>
        <p:blipFill rotWithShape="1">
          <a:blip r:embed="rId2">
            <a:alphaModFix/>
          </a:blip>
          <a:srcRect b="0" l="0" r="0" t="0"/>
          <a:stretch/>
        </p:blipFill>
        <p:spPr>
          <a:xfrm>
            <a:off x="-1" y="3347"/>
            <a:ext cx="12192000" cy="6854653"/>
          </a:xfrm>
          <a:prstGeom prst="rect">
            <a:avLst/>
          </a:prstGeom>
          <a:noFill/>
          <a:ln>
            <a:noFill/>
          </a:ln>
        </p:spPr>
      </p:pic>
      <p:pic>
        <p:nvPicPr>
          <p:cNvPr descr="Image" id="44" name="Google Shape;44;p5"/>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45" name="Google Shape;45;p5"/>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46" name="Google Shape;46;p5"/>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47" name="Google Shape;47;p5"/>
          <p:cNvSpPr txBox="1"/>
          <p:nvPr>
            <p:ph type="title"/>
          </p:nvPr>
        </p:nvSpPr>
        <p:spPr>
          <a:xfrm>
            <a:off x="6740525" y="3005087"/>
            <a:ext cx="5095875"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2400"/>
              <a:buFont typeface="Nunito"/>
              <a:buNone/>
              <a:defRPr b="1" sz="2400">
                <a:latin typeface="Nunito"/>
                <a:ea typeface="Nunito"/>
                <a:cs typeface="Nunito"/>
                <a:sym typeface="Nunito"/>
              </a:defRPr>
            </a:lvl1pPr>
            <a:lvl2pPr lvl="1" algn="l">
              <a:lnSpc>
                <a:spcPct val="90000"/>
              </a:lnSpc>
              <a:spcBef>
                <a:spcPts val="0"/>
              </a:spcBef>
              <a:spcAft>
                <a:spcPts val="0"/>
              </a:spcAft>
              <a:buSzPts val="2400"/>
              <a:buFont typeface="Nunito"/>
              <a:buNone/>
              <a:defRPr b="1" sz="2400">
                <a:latin typeface="Nunito"/>
                <a:ea typeface="Nunito"/>
                <a:cs typeface="Nunito"/>
                <a:sym typeface="Nunito"/>
              </a:defRPr>
            </a:lvl2pPr>
            <a:lvl3pPr lvl="2" algn="l">
              <a:lnSpc>
                <a:spcPct val="90000"/>
              </a:lnSpc>
              <a:spcBef>
                <a:spcPts val="0"/>
              </a:spcBef>
              <a:spcAft>
                <a:spcPts val="0"/>
              </a:spcAft>
              <a:buSzPts val="2400"/>
              <a:buFont typeface="Nunito"/>
              <a:buNone/>
              <a:defRPr b="1" sz="2400">
                <a:latin typeface="Nunito"/>
                <a:ea typeface="Nunito"/>
                <a:cs typeface="Nunito"/>
                <a:sym typeface="Nunito"/>
              </a:defRPr>
            </a:lvl3pPr>
            <a:lvl4pPr lvl="3" algn="l">
              <a:lnSpc>
                <a:spcPct val="90000"/>
              </a:lnSpc>
              <a:spcBef>
                <a:spcPts val="0"/>
              </a:spcBef>
              <a:spcAft>
                <a:spcPts val="0"/>
              </a:spcAft>
              <a:buSzPts val="2400"/>
              <a:buFont typeface="Nunito"/>
              <a:buNone/>
              <a:defRPr b="1" sz="2400">
                <a:latin typeface="Nunito"/>
                <a:ea typeface="Nunito"/>
                <a:cs typeface="Nunito"/>
                <a:sym typeface="Nunito"/>
              </a:defRPr>
            </a:lvl4pPr>
            <a:lvl5pPr lvl="4" algn="l">
              <a:lnSpc>
                <a:spcPct val="90000"/>
              </a:lnSpc>
              <a:spcBef>
                <a:spcPts val="0"/>
              </a:spcBef>
              <a:spcAft>
                <a:spcPts val="0"/>
              </a:spcAft>
              <a:buSzPts val="2400"/>
              <a:buFont typeface="Nunito"/>
              <a:buNone/>
              <a:defRPr b="1" sz="2400">
                <a:latin typeface="Nunito"/>
                <a:ea typeface="Nunito"/>
                <a:cs typeface="Nunito"/>
                <a:sym typeface="Nunito"/>
              </a:defRPr>
            </a:lvl5pPr>
            <a:lvl6pPr lvl="5" algn="l">
              <a:lnSpc>
                <a:spcPct val="90000"/>
              </a:lnSpc>
              <a:spcBef>
                <a:spcPts val="0"/>
              </a:spcBef>
              <a:spcAft>
                <a:spcPts val="0"/>
              </a:spcAft>
              <a:buSzPts val="2400"/>
              <a:buFont typeface="Nunito"/>
              <a:buNone/>
              <a:defRPr b="1" sz="2400">
                <a:latin typeface="Nunito"/>
                <a:ea typeface="Nunito"/>
                <a:cs typeface="Nunito"/>
                <a:sym typeface="Nunito"/>
              </a:defRPr>
            </a:lvl6pPr>
            <a:lvl7pPr lvl="6" algn="l">
              <a:lnSpc>
                <a:spcPct val="90000"/>
              </a:lnSpc>
              <a:spcBef>
                <a:spcPts val="0"/>
              </a:spcBef>
              <a:spcAft>
                <a:spcPts val="0"/>
              </a:spcAft>
              <a:buSzPts val="2400"/>
              <a:buFont typeface="Nunito"/>
              <a:buNone/>
              <a:defRPr b="1" sz="2400">
                <a:latin typeface="Nunito"/>
                <a:ea typeface="Nunito"/>
                <a:cs typeface="Nunito"/>
                <a:sym typeface="Nunito"/>
              </a:defRPr>
            </a:lvl7pPr>
            <a:lvl8pPr lvl="7" algn="l">
              <a:lnSpc>
                <a:spcPct val="90000"/>
              </a:lnSpc>
              <a:spcBef>
                <a:spcPts val="0"/>
              </a:spcBef>
              <a:spcAft>
                <a:spcPts val="0"/>
              </a:spcAft>
              <a:buSzPts val="2400"/>
              <a:buFont typeface="Nunito"/>
              <a:buNone/>
              <a:defRPr b="1" sz="2400">
                <a:latin typeface="Nunito"/>
                <a:ea typeface="Nunito"/>
                <a:cs typeface="Nunito"/>
                <a:sym typeface="Nunito"/>
              </a:defRPr>
            </a:lvl8pPr>
            <a:lvl9pPr lvl="8"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48" name="Google Shape;48;p5"/>
          <p:cNvSpPr txBox="1"/>
          <p:nvPr>
            <p:ph idx="1" type="subTitle"/>
          </p:nvPr>
        </p:nvSpPr>
        <p:spPr>
          <a:xfrm>
            <a:off x="6740524" y="3812970"/>
            <a:ext cx="5095875"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1800"/>
              <a:buNone/>
              <a:defRPr sz="18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800"/>
              <a:buNone/>
              <a:defRPr/>
            </a:lvl4pPr>
            <a:lvl5pPr lvl="4" algn="ctr">
              <a:lnSpc>
                <a:spcPct val="90000"/>
              </a:lnSpc>
              <a:spcBef>
                <a:spcPts val="500"/>
              </a:spcBef>
              <a:spcAft>
                <a:spcPts val="0"/>
              </a:spcAft>
              <a:buClr>
                <a:schemeClr val="dk1"/>
              </a:buClr>
              <a:buSzPts val="1800"/>
              <a:buNone/>
              <a:defRPr/>
            </a:lvl5pPr>
            <a:lvl6pPr lvl="5" algn="ctr">
              <a:lnSpc>
                <a:spcPct val="90000"/>
              </a:lnSpc>
              <a:spcBef>
                <a:spcPts val="500"/>
              </a:spcBef>
              <a:spcAft>
                <a:spcPts val="0"/>
              </a:spcAft>
              <a:buClr>
                <a:schemeClr val="dk1"/>
              </a:buClr>
              <a:buSzPts val="1800"/>
              <a:buNone/>
              <a:defRPr/>
            </a:lvl6pPr>
            <a:lvl7pPr lvl="6" algn="ctr">
              <a:lnSpc>
                <a:spcPct val="90000"/>
              </a:lnSpc>
              <a:spcBef>
                <a:spcPts val="500"/>
              </a:spcBef>
              <a:spcAft>
                <a:spcPts val="0"/>
              </a:spcAft>
              <a:buClr>
                <a:schemeClr val="dk1"/>
              </a:buClr>
              <a:buSzPts val="1800"/>
              <a:buNone/>
              <a:defRPr/>
            </a:lvl7pPr>
            <a:lvl8pPr lvl="7" algn="ctr">
              <a:lnSpc>
                <a:spcPct val="90000"/>
              </a:lnSpc>
              <a:spcBef>
                <a:spcPts val="500"/>
              </a:spcBef>
              <a:spcAft>
                <a:spcPts val="0"/>
              </a:spcAft>
              <a:buClr>
                <a:schemeClr val="dk1"/>
              </a:buClr>
              <a:buSzPts val="1800"/>
              <a:buNone/>
              <a:defRPr/>
            </a:lvl8pPr>
            <a:lvl9pPr lvl="8" algn="ctr">
              <a:lnSpc>
                <a:spcPct val="90000"/>
              </a:lnSpc>
              <a:spcBef>
                <a:spcPts val="500"/>
              </a:spcBef>
              <a:spcAft>
                <a:spcPts val="0"/>
              </a:spcAft>
              <a:buClr>
                <a:schemeClr val="dk1"/>
              </a:buClr>
              <a:buSzPts val="1800"/>
              <a:buNone/>
              <a:defRPr/>
            </a:lvl9pPr>
          </a:lstStyle>
          <a:p/>
        </p:txBody>
      </p:sp>
      <p:sp>
        <p:nvSpPr>
          <p:cNvPr id="49" name="Google Shape;49;p5"/>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2">
  <p:cSld name="Section break 2">
    <p:spTree>
      <p:nvGrpSpPr>
        <p:cNvPr id="50" name="Shape 50"/>
        <p:cNvGrpSpPr/>
        <p:nvPr/>
      </p:nvGrpSpPr>
      <p:grpSpPr>
        <a:xfrm>
          <a:off x="0" y="0"/>
          <a:ext cx="0" cy="0"/>
          <a:chOff x="0" y="0"/>
          <a:chExt cx="0" cy="0"/>
        </a:xfrm>
      </p:grpSpPr>
      <p:pic>
        <p:nvPicPr>
          <p:cNvPr id="51" name="Google Shape;51;p6"/>
          <p:cNvPicPr preferRelativeResize="0"/>
          <p:nvPr/>
        </p:nvPicPr>
        <p:blipFill rotWithShape="1">
          <a:blip r:embed="rId2">
            <a:alphaModFix/>
          </a:blip>
          <a:srcRect b="0" l="0" r="0" t="0"/>
          <a:stretch/>
        </p:blipFill>
        <p:spPr>
          <a:xfrm>
            <a:off x="0" y="3347"/>
            <a:ext cx="12192000" cy="6854653"/>
          </a:xfrm>
          <a:prstGeom prst="rect">
            <a:avLst/>
          </a:prstGeom>
          <a:noFill/>
          <a:ln>
            <a:noFill/>
          </a:ln>
        </p:spPr>
      </p:pic>
      <p:pic>
        <p:nvPicPr>
          <p:cNvPr descr="Image" id="52" name="Google Shape;52;p6"/>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53" name="Google Shape;53;p6"/>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54" name="Google Shape;54;p6"/>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55" name="Google Shape;55;p6"/>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56" name="Google Shape;56;p6"/>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57" name="Google Shape;57;p6"/>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3">
  <p:cSld name="Section break 3">
    <p:spTree>
      <p:nvGrpSpPr>
        <p:cNvPr id="58" name="Shape 58"/>
        <p:cNvGrpSpPr/>
        <p:nvPr/>
      </p:nvGrpSpPr>
      <p:grpSpPr>
        <a:xfrm>
          <a:off x="0" y="0"/>
          <a:ext cx="0" cy="0"/>
          <a:chOff x="0" y="0"/>
          <a:chExt cx="0" cy="0"/>
        </a:xfrm>
      </p:grpSpPr>
      <p:pic>
        <p:nvPicPr>
          <p:cNvPr id="59" name="Google Shape;59;p7"/>
          <p:cNvPicPr preferRelativeResize="0"/>
          <p:nvPr/>
        </p:nvPicPr>
        <p:blipFill rotWithShape="1">
          <a:blip r:embed="rId2">
            <a:alphaModFix/>
          </a:blip>
          <a:srcRect b="0" l="0" r="0" t="0"/>
          <a:stretch/>
        </p:blipFill>
        <p:spPr>
          <a:xfrm>
            <a:off x="-8709" y="0"/>
            <a:ext cx="12197954" cy="6858000"/>
          </a:xfrm>
          <a:prstGeom prst="rect">
            <a:avLst/>
          </a:prstGeom>
          <a:noFill/>
          <a:ln>
            <a:noFill/>
          </a:ln>
        </p:spPr>
      </p:pic>
      <p:pic>
        <p:nvPicPr>
          <p:cNvPr descr="Image" id="60" name="Google Shape;60;p7"/>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61" name="Google Shape;61;p7"/>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62" name="Google Shape;62;p7"/>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63" name="Google Shape;63;p7"/>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64" name="Google Shape;64;p7"/>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65" name="Google Shape;65;p7"/>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4">
  <p:cSld name="Section break 4">
    <p:spTree>
      <p:nvGrpSpPr>
        <p:cNvPr id="66" name="Shape 66"/>
        <p:cNvGrpSpPr/>
        <p:nvPr/>
      </p:nvGrpSpPr>
      <p:grpSpPr>
        <a:xfrm>
          <a:off x="0" y="0"/>
          <a:ext cx="0" cy="0"/>
          <a:chOff x="0" y="0"/>
          <a:chExt cx="0" cy="0"/>
        </a:xfrm>
      </p:grpSpPr>
      <p:pic>
        <p:nvPicPr>
          <p:cNvPr id="67" name="Google Shape;67;p8"/>
          <p:cNvPicPr preferRelativeResize="0"/>
          <p:nvPr/>
        </p:nvPicPr>
        <p:blipFill rotWithShape="1">
          <a:blip r:embed="rId2">
            <a:alphaModFix/>
          </a:blip>
          <a:srcRect b="0" l="0" r="0" t="0"/>
          <a:stretch/>
        </p:blipFill>
        <p:spPr>
          <a:xfrm>
            <a:off x="-5953" y="0"/>
            <a:ext cx="12197953" cy="6858000"/>
          </a:xfrm>
          <a:prstGeom prst="rect">
            <a:avLst/>
          </a:prstGeom>
          <a:noFill/>
          <a:ln>
            <a:noFill/>
          </a:ln>
        </p:spPr>
      </p:pic>
      <p:pic>
        <p:nvPicPr>
          <p:cNvPr descr="Image" id="68" name="Google Shape;68;p8"/>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69" name="Google Shape;69;p8"/>
          <p:cNvCxnSpPr/>
          <p:nvPr/>
        </p:nvCxnSpPr>
        <p:spPr>
          <a:xfrm>
            <a:off x="6374418" y="3641018"/>
            <a:ext cx="5462100" cy="0"/>
          </a:xfrm>
          <a:prstGeom prst="straightConnector1">
            <a:avLst/>
          </a:prstGeom>
          <a:noFill/>
          <a:ln cap="flat" cmpd="sng" w="12700">
            <a:solidFill>
              <a:srgbClr val="000000"/>
            </a:solidFill>
            <a:prstDash val="solid"/>
            <a:miter lim="400000"/>
            <a:headEnd len="sm" w="sm" type="none"/>
            <a:tailEnd len="sm" w="sm" type="none"/>
          </a:ln>
        </p:spPr>
      </p:cxnSp>
      <p:cxnSp>
        <p:nvCxnSpPr>
          <p:cNvPr id="70" name="Google Shape;70;p8"/>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71" name="Google Shape;71;p8"/>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72" name="Google Shape;72;p8"/>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73" name="Google Shape;73;p8"/>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5">
  <p:cSld name="Section break 5">
    <p:spTree>
      <p:nvGrpSpPr>
        <p:cNvPr id="74" name="Shape 74"/>
        <p:cNvGrpSpPr/>
        <p:nvPr/>
      </p:nvGrpSpPr>
      <p:grpSpPr>
        <a:xfrm>
          <a:off x="0" y="0"/>
          <a:ext cx="0" cy="0"/>
          <a:chOff x="0" y="0"/>
          <a:chExt cx="0" cy="0"/>
        </a:xfrm>
      </p:grpSpPr>
      <p:pic>
        <p:nvPicPr>
          <p:cNvPr id="75" name="Google Shape;75;p9"/>
          <p:cNvPicPr preferRelativeResize="0"/>
          <p:nvPr/>
        </p:nvPicPr>
        <p:blipFill rotWithShape="1">
          <a:blip r:embed="rId2">
            <a:alphaModFix/>
          </a:blip>
          <a:srcRect b="0" l="0" r="0" t="0"/>
          <a:stretch/>
        </p:blipFill>
        <p:spPr>
          <a:xfrm>
            <a:off x="-1" y="-18496"/>
            <a:ext cx="12188952" cy="6894992"/>
          </a:xfrm>
          <a:prstGeom prst="rect">
            <a:avLst/>
          </a:prstGeom>
          <a:noFill/>
          <a:ln>
            <a:noFill/>
          </a:ln>
        </p:spPr>
      </p:pic>
      <p:pic>
        <p:nvPicPr>
          <p:cNvPr descr="Image" id="76" name="Google Shape;76;p9"/>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77" name="Google Shape;77;p9"/>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78" name="Google Shape;78;p9"/>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79" name="Google Shape;79;p9"/>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80" name="Google Shape;80;p9"/>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81" name="Google Shape;81;p9"/>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6">
  <p:cSld name="Section break 6">
    <p:spTree>
      <p:nvGrpSpPr>
        <p:cNvPr id="82" name="Shape 82"/>
        <p:cNvGrpSpPr/>
        <p:nvPr/>
      </p:nvGrpSpPr>
      <p:grpSpPr>
        <a:xfrm>
          <a:off x="0" y="0"/>
          <a:ext cx="0" cy="0"/>
          <a:chOff x="0" y="0"/>
          <a:chExt cx="0" cy="0"/>
        </a:xfrm>
      </p:grpSpPr>
      <p:pic>
        <p:nvPicPr>
          <p:cNvPr id="83" name="Google Shape;83;p10"/>
          <p:cNvPicPr preferRelativeResize="0"/>
          <p:nvPr/>
        </p:nvPicPr>
        <p:blipFill rotWithShape="1">
          <a:blip r:embed="rId2">
            <a:alphaModFix/>
          </a:blip>
          <a:srcRect b="0" l="0" r="0" t="0"/>
          <a:stretch/>
        </p:blipFill>
        <p:spPr>
          <a:xfrm>
            <a:off x="0" y="0"/>
            <a:ext cx="12197954" cy="6858000"/>
          </a:xfrm>
          <a:prstGeom prst="rect">
            <a:avLst/>
          </a:prstGeom>
          <a:noFill/>
          <a:ln>
            <a:noFill/>
          </a:ln>
        </p:spPr>
      </p:pic>
      <p:pic>
        <p:nvPicPr>
          <p:cNvPr descr="Image" id="84" name="Google Shape;84;p10"/>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85" name="Google Shape;85;p10"/>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86" name="Google Shape;86;p10"/>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87" name="Google Shape;87;p10"/>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88" name="Google Shape;88;p10"/>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89" name="Google Shape;89;p10"/>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19" Type="http://schemas.openxmlformats.org/officeDocument/2006/relationships/theme" Target="../theme/theme2.xml"/><Relationship Id="rId6" Type="http://schemas.openxmlformats.org/officeDocument/2006/relationships/slideLayout" Target="../slideLayouts/slideLayout5.xml"/><Relationship Id="rId18" Type="http://schemas.openxmlformats.org/officeDocument/2006/relationships/slideLayout" Target="../slideLayouts/slideLayout17.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pic>
        <p:nvPicPr>
          <p:cNvPr id="10" name="Google Shape;10;p1"/>
          <p:cNvPicPr preferRelativeResize="0"/>
          <p:nvPr/>
        </p:nvPicPr>
        <p:blipFill rotWithShape="1">
          <a:blip r:embed="rId1">
            <a:alphaModFix/>
          </a:blip>
          <a:srcRect b="0" l="0" r="0" t="0"/>
          <a:stretch/>
        </p:blipFill>
        <p:spPr>
          <a:xfrm>
            <a:off x="1588" y="1588"/>
            <a:ext cx="1588" cy="1588"/>
          </a:xfrm>
          <a:prstGeom prst="rect">
            <a:avLst/>
          </a:prstGeom>
          <a:noFill/>
          <a:ln>
            <a:noFill/>
          </a:ln>
        </p:spPr>
      </p:pic>
      <p:sp>
        <p:nvSpPr>
          <p:cNvPr id="11" name="Google Shape;11;p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1pPr>
            <a:lvl2pPr lvl="1"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2pPr>
            <a:lvl3pPr lvl="2"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3pPr>
            <a:lvl4pPr lvl="3"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4pPr>
            <a:lvl5pPr lvl="4"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5pPr>
            <a:lvl6pPr lvl="5"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6pPr>
            <a:lvl7pPr lvl="6"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7pPr>
            <a:lvl8pPr lvl="7"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8pPr>
            <a:lvl9pPr lvl="8"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9pPr>
          </a:lstStyle>
          <a:p/>
        </p:txBody>
      </p:sp>
      <p:sp>
        <p:nvSpPr>
          <p:cNvPr id="12" name="Google Shape;12;p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Nunito SemiBold"/>
              <a:buChar char="•"/>
              <a:defRPr i="0" sz="2800" u="none" cap="none" strike="noStrike">
                <a:solidFill>
                  <a:schemeClr val="dk1"/>
                </a:solidFill>
                <a:latin typeface="Nunito SemiBold"/>
                <a:ea typeface="Nunito SemiBold"/>
                <a:cs typeface="Nunito SemiBold"/>
                <a:sym typeface="Nunito SemiBold"/>
              </a:defRPr>
            </a:lvl1pPr>
            <a:lvl2pPr indent="-381000" lvl="1" marL="914400" marR="0" rtl="0" algn="l">
              <a:lnSpc>
                <a:spcPct val="90000"/>
              </a:lnSpc>
              <a:spcBef>
                <a:spcPts val="500"/>
              </a:spcBef>
              <a:spcAft>
                <a:spcPts val="0"/>
              </a:spcAft>
              <a:buClr>
                <a:schemeClr val="dk1"/>
              </a:buClr>
              <a:buSzPts val="2400"/>
              <a:buFont typeface="Nunito SemiBold"/>
              <a:buChar char="•"/>
              <a:defRPr i="0" sz="2400" u="none" cap="none" strike="noStrike">
                <a:solidFill>
                  <a:schemeClr val="dk1"/>
                </a:solidFill>
                <a:latin typeface="Nunito SemiBold"/>
                <a:ea typeface="Nunito SemiBold"/>
                <a:cs typeface="Nunito SemiBold"/>
                <a:sym typeface="Nunito SemiBold"/>
              </a:defRPr>
            </a:lvl2pPr>
            <a:lvl3pPr indent="-355600" lvl="2" marL="1371600" marR="0" rtl="0" algn="l">
              <a:lnSpc>
                <a:spcPct val="90000"/>
              </a:lnSpc>
              <a:spcBef>
                <a:spcPts val="500"/>
              </a:spcBef>
              <a:spcAft>
                <a:spcPts val="0"/>
              </a:spcAft>
              <a:buClr>
                <a:schemeClr val="dk1"/>
              </a:buClr>
              <a:buSzPts val="2000"/>
              <a:buFont typeface="Nunito SemiBold"/>
              <a:buChar char="•"/>
              <a:defRPr i="0" sz="2000" u="none" cap="none" strike="noStrike">
                <a:solidFill>
                  <a:schemeClr val="dk1"/>
                </a:solidFill>
                <a:latin typeface="Nunito SemiBold"/>
                <a:ea typeface="Nunito SemiBold"/>
                <a:cs typeface="Nunito SemiBold"/>
                <a:sym typeface="Nunito SemiBold"/>
              </a:defRPr>
            </a:lvl3pPr>
            <a:lvl4pPr indent="-342900" lvl="3" marL="18288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4pPr>
            <a:lvl5pPr indent="-342900" lvl="4" marL="22860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5pPr>
            <a:lvl6pPr indent="-342900" lvl="5" marL="27432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6pPr>
            <a:lvl7pPr indent="-342900" lvl="6" marL="32004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7pPr>
            <a:lvl8pPr indent="-342900" lvl="7" marL="36576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8pPr>
            <a:lvl9pPr indent="-342900" lvl="8" marL="41148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9pPr>
          </a:lstStyle>
          <a:p/>
        </p:txBody>
      </p:sp>
      <p:sp>
        <p:nvSpPr>
          <p:cNvPr id="13" name="Google Shape;13;p1"/>
          <p:cNvSpPr txBox="1"/>
          <p:nvPr>
            <p:ph idx="12" type="sldNum"/>
          </p:nvPr>
        </p:nvSpPr>
        <p:spPr>
          <a:xfrm>
            <a:off x="11409045" y="6333134"/>
            <a:ext cx="731700" cy="525000"/>
          </a:xfrm>
          <a:prstGeom prst="rect">
            <a:avLst/>
          </a:prstGeom>
          <a:noFill/>
          <a:ln>
            <a:noFill/>
          </a:ln>
        </p:spPr>
        <p:txBody>
          <a:bodyPr anchorCtr="0" anchor="t" bIns="91425" lIns="91425" spcFirstLastPara="1" rIns="91425" wrap="square" tIns="91425">
            <a:noAutofit/>
          </a:bodyPr>
          <a:lstStyle>
            <a:lvl1pPr lvl="0" algn="r">
              <a:buNone/>
              <a:defRPr sz="1300">
                <a:solidFill>
                  <a:schemeClr val="dk1"/>
                </a:solidFill>
                <a:latin typeface="Nunito SemiBold"/>
                <a:ea typeface="Nunito SemiBold"/>
                <a:cs typeface="Nunito SemiBold"/>
                <a:sym typeface="Nunito SemiBold"/>
              </a:defRPr>
            </a:lvl1pPr>
            <a:lvl2pPr lvl="1" algn="r">
              <a:buNone/>
              <a:defRPr sz="1300">
                <a:solidFill>
                  <a:schemeClr val="dk1"/>
                </a:solidFill>
                <a:latin typeface="Nunito SemiBold"/>
                <a:ea typeface="Nunito SemiBold"/>
                <a:cs typeface="Nunito SemiBold"/>
                <a:sym typeface="Nunito SemiBold"/>
              </a:defRPr>
            </a:lvl2pPr>
            <a:lvl3pPr lvl="2" algn="r">
              <a:buNone/>
              <a:defRPr sz="1300">
                <a:solidFill>
                  <a:schemeClr val="dk1"/>
                </a:solidFill>
                <a:latin typeface="Nunito SemiBold"/>
                <a:ea typeface="Nunito SemiBold"/>
                <a:cs typeface="Nunito SemiBold"/>
                <a:sym typeface="Nunito SemiBold"/>
              </a:defRPr>
            </a:lvl3pPr>
            <a:lvl4pPr lvl="3" algn="r">
              <a:buNone/>
              <a:defRPr sz="1300">
                <a:solidFill>
                  <a:schemeClr val="dk1"/>
                </a:solidFill>
                <a:latin typeface="Nunito SemiBold"/>
                <a:ea typeface="Nunito SemiBold"/>
                <a:cs typeface="Nunito SemiBold"/>
                <a:sym typeface="Nunito SemiBold"/>
              </a:defRPr>
            </a:lvl4pPr>
            <a:lvl5pPr lvl="4" algn="r">
              <a:buNone/>
              <a:defRPr sz="1300">
                <a:solidFill>
                  <a:schemeClr val="dk1"/>
                </a:solidFill>
                <a:latin typeface="Nunito SemiBold"/>
                <a:ea typeface="Nunito SemiBold"/>
                <a:cs typeface="Nunito SemiBold"/>
                <a:sym typeface="Nunito SemiBold"/>
              </a:defRPr>
            </a:lvl5pPr>
            <a:lvl6pPr lvl="5" algn="r">
              <a:buNone/>
              <a:defRPr sz="1300">
                <a:solidFill>
                  <a:schemeClr val="dk1"/>
                </a:solidFill>
                <a:latin typeface="Nunito SemiBold"/>
                <a:ea typeface="Nunito SemiBold"/>
                <a:cs typeface="Nunito SemiBold"/>
                <a:sym typeface="Nunito SemiBold"/>
              </a:defRPr>
            </a:lvl6pPr>
            <a:lvl7pPr lvl="6" algn="r">
              <a:buNone/>
              <a:defRPr sz="1300">
                <a:solidFill>
                  <a:schemeClr val="dk1"/>
                </a:solidFill>
                <a:latin typeface="Nunito SemiBold"/>
                <a:ea typeface="Nunito SemiBold"/>
                <a:cs typeface="Nunito SemiBold"/>
                <a:sym typeface="Nunito SemiBold"/>
              </a:defRPr>
            </a:lvl7pPr>
            <a:lvl8pPr lvl="7" algn="r">
              <a:buNone/>
              <a:defRPr sz="1300">
                <a:solidFill>
                  <a:schemeClr val="dk1"/>
                </a:solidFill>
                <a:latin typeface="Nunito SemiBold"/>
                <a:ea typeface="Nunito SemiBold"/>
                <a:cs typeface="Nunito SemiBold"/>
                <a:sym typeface="Nunito SemiBold"/>
              </a:defRPr>
            </a:lvl8pPr>
            <a:lvl9pPr lvl="8" algn="r">
              <a:buNone/>
              <a:defRPr sz="1300">
                <a:solidFill>
                  <a:schemeClr val="dk1"/>
                </a:solidFill>
                <a:latin typeface="Nunito SemiBold"/>
                <a:ea typeface="Nunito SemiBold"/>
                <a:cs typeface="Nunito SemiBold"/>
                <a:sym typeface="Nunito SemiBold"/>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png"/><Relationship Id="rId4" Type="http://schemas.openxmlformats.org/officeDocument/2006/relationships/hyperlink" Target="https://docs.google.com/spreadsheets/d/1SxqsMgdqUP-tpuAb-Of0c-Ig-xRUq-lBH4fW5BhcrgI/edit?usp=sharing" TargetMode="External"/><Relationship Id="rId5" Type="http://schemas.openxmlformats.org/officeDocument/2006/relationships/hyperlink" Target="https://docs.google.com/spreadsheets/d/1SxqsMgdqUP-tpuAb-Of0c-Ig-xRUq-lBH4fW5BhcrgI/edit?usp=sharing" TargetMode="External"/><Relationship Id="rId6" Type="http://schemas.openxmlformats.org/officeDocument/2006/relationships/hyperlink" Target="https://docs.google.com/spreadsheets/d/1SxqsMgdqUP-tpuAb-Of0c-Ig-xRUq-lBH4fW5BhcrgI/edit?usp=sharing"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png"/><Relationship Id="rId4" Type="http://schemas.openxmlformats.org/officeDocument/2006/relationships/hyperlink" Target="https://docs.google.com/spreadsheets/d/1SxqsMgdqUP-tpuAb-Of0c-Ig-xRUq-lBH4fW5BhcrgI/edit?usp=sharing" TargetMode="External"/><Relationship Id="rId9" Type="http://schemas.openxmlformats.org/officeDocument/2006/relationships/hyperlink" Target="https://docs.google.com/spreadsheets/d/1SxqsMgdqUP-tpuAb-Of0c-Ig-xRUq-lBH4fW5BhcrgI/edit?usp=sharing" TargetMode="External"/><Relationship Id="rId5" Type="http://schemas.openxmlformats.org/officeDocument/2006/relationships/hyperlink" Target="https://docs.google.com/spreadsheets/d/1SxqsMgdqUP-tpuAb-Of0c-Ig-xRUq-lBH4fW5BhcrgI/edit?usp=sharing" TargetMode="External"/><Relationship Id="rId6" Type="http://schemas.openxmlformats.org/officeDocument/2006/relationships/hyperlink" Target="https://docs.google.com/spreadsheets/d/1SxqsMgdqUP-tpuAb-Of0c-Ig-xRUq-lBH4fW5BhcrgI/edit?usp=sharing" TargetMode="External"/><Relationship Id="rId7" Type="http://schemas.openxmlformats.org/officeDocument/2006/relationships/hyperlink" Target="https://docs.google.com/spreadsheets/d/1SxqsMgdqUP-tpuAb-Of0c-Ig-xRUq-lBH4fW5BhcrgI/edit?usp=sharing" TargetMode="External"/><Relationship Id="rId8" Type="http://schemas.openxmlformats.org/officeDocument/2006/relationships/hyperlink" Target="https://docs.google.com/spreadsheets/d/1SxqsMgdqUP-tpuAb-Of0c-Ig-xRUq-lBH4fW5BhcrgI/edit?usp=sharing"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png"/><Relationship Id="rId4" Type="http://schemas.openxmlformats.org/officeDocument/2006/relationships/hyperlink" Target="https://docs.google.com/spreadsheets/d/1SxqsMgdqUP-tpuAb-Of0c-Ig-xRUq-lBH4fW5BhcrgI/edit?usp=sharing" TargetMode="External"/><Relationship Id="rId5" Type="http://schemas.openxmlformats.org/officeDocument/2006/relationships/hyperlink" Target="https://docs.google.com/spreadsheets/d/1SxqsMgdqUP-tpuAb-Of0c-Ig-xRUq-lBH4fW5BhcrgI/edit?usp=sharing" TargetMode="External"/><Relationship Id="rId6" Type="http://schemas.openxmlformats.org/officeDocument/2006/relationships/hyperlink" Target="https://docs.google.com/spreadsheets/d/1SxqsMgdqUP-tpuAb-Of0c-Ig-xRUq-lBH4fW5BhcrgI/edit?usp=sharing"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png"/><Relationship Id="rId4" Type="http://schemas.openxmlformats.org/officeDocument/2006/relationships/hyperlink" Target="https://docs.google.com/spreadsheets/d/1SxqsMgdqUP-tpuAb-Of0c-Ig-xRUq-lBH4fW5BhcrgI/edit?usp=sharing" TargetMode="External"/><Relationship Id="rId9" Type="http://schemas.openxmlformats.org/officeDocument/2006/relationships/hyperlink" Target="https://docs.google.com/spreadsheets/d/1SxqsMgdqUP-tpuAb-Of0c-Ig-xRUq-lBH4fW5BhcrgI/edit?usp=sharing" TargetMode="External"/><Relationship Id="rId5" Type="http://schemas.openxmlformats.org/officeDocument/2006/relationships/hyperlink" Target="https://docs.google.com/spreadsheets/d/1SxqsMgdqUP-tpuAb-Of0c-Ig-xRUq-lBH4fW5BhcrgI/edit?usp=sharing" TargetMode="External"/><Relationship Id="rId6" Type="http://schemas.openxmlformats.org/officeDocument/2006/relationships/hyperlink" Target="https://docs.google.com/spreadsheets/d/1SxqsMgdqUP-tpuAb-Of0c-Ig-xRUq-lBH4fW5BhcrgI/edit?usp=sharing" TargetMode="External"/><Relationship Id="rId7" Type="http://schemas.openxmlformats.org/officeDocument/2006/relationships/hyperlink" Target="https://docs.google.com/spreadsheets/d/1SxqsMgdqUP-tpuAb-Of0c-Ig-xRUq-lBH4fW5BhcrgI/edit?usp=sharing" TargetMode="External"/><Relationship Id="rId8" Type="http://schemas.openxmlformats.org/officeDocument/2006/relationships/hyperlink" Target="https://docs.google.com/spreadsheets/d/1SxqsMgdqUP-tpuAb-Of0c-Ig-xRUq-lBH4fW5BhcrgI/edit?usp=sharing"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png"/><Relationship Id="rId4" Type="http://schemas.openxmlformats.org/officeDocument/2006/relationships/hyperlink" Target="https://docs.google.com/spreadsheets/d/1SxqsMgdqUP-tpuAb-Of0c-Ig-xRUq-lBH4fW5BhcrgI/edit?usp=sharing" TargetMode="External"/><Relationship Id="rId5" Type="http://schemas.openxmlformats.org/officeDocument/2006/relationships/hyperlink" Target="https://docs.google.com/spreadsheets/d/1SxqsMgdqUP-tpuAb-Of0c-Ig-xRUq-lBH4fW5BhcrgI/edit?usp=sharing" TargetMode="External"/><Relationship Id="rId6" Type="http://schemas.openxmlformats.org/officeDocument/2006/relationships/hyperlink" Target="https://docs.google.com/spreadsheets/d/1SxqsMgdqUP-tpuAb-Of0c-Ig-xRUq-lBH4fW5BhcrgI/edit?usp=sharing"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png"/><Relationship Id="rId4" Type="http://schemas.openxmlformats.org/officeDocument/2006/relationships/hyperlink" Target="https://docs.google.com/spreadsheets/d/1SxqsMgdqUP-tpuAb-Of0c-Ig-xRUq-lBH4fW5BhcrgI/edit?usp=sharing" TargetMode="External"/><Relationship Id="rId5" Type="http://schemas.openxmlformats.org/officeDocument/2006/relationships/hyperlink" Target="https://docs.google.com/spreadsheets/d/1SxqsMgdqUP-tpuAb-Of0c-Ig-xRUq-lBH4fW5BhcrgI/edit?usp=sharing"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hyperlink" Target="https://docs.google.com/spreadsheets/d/1SxqsMgdqUP-tpuAb-Of0c-Ig-xRUq-lBH4fW5BhcrgI/edit?usp=sharing"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png"/><Relationship Id="rId4" Type="http://schemas.openxmlformats.org/officeDocument/2006/relationships/image" Target="../media/image2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1.png"/><Relationship Id="rId4" Type="http://schemas.openxmlformats.org/officeDocument/2006/relationships/image" Target="../media/image2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1.png"/><Relationship Id="rId4" Type="http://schemas.openxmlformats.org/officeDocument/2006/relationships/image" Target="../media/image2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1.png"/><Relationship Id="rId4" Type="http://schemas.openxmlformats.org/officeDocument/2006/relationships/image" Target="../media/image2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png"/><Relationship Id="rId4" Type="http://schemas.openxmlformats.org/officeDocument/2006/relationships/hyperlink" Target="https://docs.google.com/spreadsheets/d/1NnjIb9FKMYDfbAf3q4Gf00KYnvfbdr6q9vq_dX5TNvg/edit#gid=0"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1.png"/><Relationship Id="rId4" Type="http://schemas.openxmlformats.org/officeDocument/2006/relationships/image" Target="../media/image29.png"/><Relationship Id="rId5" Type="http://schemas.openxmlformats.org/officeDocument/2006/relationships/image" Target="../media/image3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hyperlink" Target="https://docs.google.com/document/d/17y_jaLWTlYBlB3K6tUhZBb2W2WcROe7PZP1TngD51b0/edit#"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png"/><Relationship Id="rId4" Type="http://schemas.openxmlformats.org/officeDocument/2006/relationships/hyperlink" Target="https://docs.google.com/spreadsheets/d/14AfKQO_pAY9kghuTpsCKg3B3mMCCimjv89enUvH7sJw/edit#gid=0"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comments" Target="../comments/comment1.xml"/><Relationship Id="rId4" Type="http://schemas.openxmlformats.org/officeDocument/2006/relationships/hyperlink" Target="https://xd.adobe.com/view/fe071760-b6a0-42ba-651e-e20ad4cdb9f5-8836/?fullscreen" TargetMode="External"/><Relationship Id="rId5" Type="http://schemas.openxmlformats.org/officeDocument/2006/relationships/image" Target="../media/image3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png"/><Relationship Id="rId4" Type="http://schemas.openxmlformats.org/officeDocument/2006/relationships/image" Target="../media/image2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19"/>
          <p:cNvSpPr txBox="1"/>
          <p:nvPr>
            <p:ph type="title"/>
          </p:nvPr>
        </p:nvSpPr>
        <p:spPr>
          <a:xfrm>
            <a:off x="6740525" y="3005075"/>
            <a:ext cx="5307300" cy="7461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None/>
            </a:pPr>
            <a:r>
              <a:rPr lang="en-US"/>
              <a:t>KOKO SMS Editor</a:t>
            </a:r>
            <a:endParaRPr/>
          </a:p>
        </p:txBody>
      </p:sp>
      <p:sp>
        <p:nvSpPr>
          <p:cNvPr id="166" name="Google Shape;166;p19"/>
          <p:cNvSpPr txBox="1"/>
          <p:nvPr>
            <p:ph idx="4294967295" type="subTitle"/>
          </p:nvPr>
        </p:nvSpPr>
        <p:spPr>
          <a:xfrm>
            <a:off x="6257924" y="3711370"/>
            <a:ext cx="5369533" cy="746225"/>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2400"/>
              <a:buNone/>
            </a:pPr>
            <a:r>
              <a:rPr lang="en-US"/>
              <a:t> </a:t>
            </a:r>
            <a:endParaRPr/>
          </a:p>
        </p:txBody>
      </p:sp>
      <p:sp>
        <p:nvSpPr>
          <p:cNvPr id="167" name="Google Shape;167;p19"/>
          <p:cNvSpPr txBox="1"/>
          <p:nvPr>
            <p:ph idx="1" type="subTitle"/>
          </p:nvPr>
        </p:nvSpPr>
        <p:spPr>
          <a:xfrm>
            <a:off x="6740524" y="3812970"/>
            <a:ext cx="5095800" cy="746100"/>
          </a:xfrm>
          <a:prstGeom prst="rect">
            <a:avLst/>
          </a:prstGeom>
        </p:spPr>
        <p:txBody>
          <a:bodyPr anchorCtr="0" anchor="t" bIns="45700" lIns="91425" spcFirstLastPara="1" rIns="91425" wrap="square" tIns="45700">
            <a:noAutofit/>
          </a:bodyPr>
          <a:lstStyle/>
          <a:p>
            <a:pPr indent="0" lvl="0" marL="0" rtl="0" algn="ctr">
              <a:spcBef>
                <a:spcPts val="1000"/>
              </a:spcBef>
              <a:spcAft>
                <a:spcPts val="0"/>
              </a:spcAft>
              <a:buNone/>
            </a:pPr>
            <a:r>
              <a:rPr lang="en-US"/>
              <a:t>Q1 2020</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pic>
        <p:nvPicPr>
          <p:cNvPr id="264" name="Google Shape;264;p28"/>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265" name="Google Shape;265;p28"/>
          <p:cNvSpPr txBox="1"/>
          <p:nvPr>
            <p:ph type="title"/>
          </p:nvPr>
        </p:nvSpPr>
        <p:spPr>
          <a:xfrm>
            <a:off x="1200150" y="91443"/>
            <a:ext cx="10533000" cy="783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SMS Editor Features - V1 Scope</a:t>
            </a:r>
            <a:endParaRPr/>
          </a:p>
        </p:txBody>
      </p:sp>
      <p:sp>
        <p:nvSpPr>
          <p:cNvPr id="266" name="Google Shape;266;p28"/>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graphicFrame>
        <p:nvGraphicFramePr>
          <p:cNvPr id="267" name="Google Shape;267;p28"/>
          <p:cNvGraphicFramePr/>
          <p:nvPr/>
        </p:nvGraphicFramePr>
        <p:xfrm>
          <a:off x="736725" y="1144888"/>
          <a:ext cx="3000000" cy="3000000"/>
        </p:xfrm>
        <a:graphic>
          <a:graphicData uri="http://schemas.openxmlformats.org/drawingml/2006/table">
            <a:tbl>
              <a:tblPr>
                <a:noFill/>
                <a:tableStyleId>{D8871443-5FC0-47D9-8C7C-814061F2D1F8}</a:tableStyleId>
              </a:tblPr>
              <a:tblGrid>
                <a:gridCol w="2011025"/>
                <a:gridCol w="2399750"/>
                <a:gridCol w="5973975"/>
              </a:tblGrid>
              <a:tr h="478975">
                <a:tc>
                  <a:txBody>
                    <a:bodyPr/>
                    <a:lstStyle/>
                    <a:p>
                      <a:pPr indent="0" lvl="0" marL="0" rtl="0" algn="l">
                        <a:spcBef>
                          <a:spcPts val="0"/>
                        </a:spcBef>
                        <a:spcAft>
                          <a:spcPts val="0"/>
                        </a:spcAft>
                        <a:buNone/>
                      </a:pPr>
                      <a:r>
                        <a:rPr b="1" lang="en-US" sz="1700">
                          <a:latin typeface="Nunito"/>
                          <a:ea typeface="Nunito"/>
                          <a:cs typeface="Nunito"/>
                          <a:sym typeface="Nunito"/>
                        </a:rPr>
                        <a:t>Priority</a:t>
                      </a:r>
                      <a:endParaRPr b="1" sz="1700">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rPr b="1" lang="en-US" sz="1700">
                          <a:latin typeface="Nunito"/>
                          <a:ea typeface="Nunito"/>
                          <a:cs typeface="Nunito"/>
                          <a:sym typeface="Nunito"/>
                        </a:rPr>
                        <a:t>Feature</a:t>
                      </a:r>
                      <a:endParaRPr b="1" sz="1700">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rPr b="1" lang="en-US" sz="1700">
                          <a:latin typeface="Nunito"/>
                          <a:ea typeface="Nunito"/>
                          <a:cs typeface="Nunito"/>
                          <a:sym typeface="Nunito"/>
                        </a:rPr>
                        <a:t>Description</a:t>
                      </a:r>
                      <a:endParaRPr b="1" sz="1700">
                        <a:latin typeface="Nunito"/>
                        <a:ea typeface="Nunito"/>
                        <a:cs typeface="Nunito"/>
                        <a:sym typeface="Nunito"/>
                      </a:endParaRPr>
                    </a:p>
                  </a:txBody>
                  <a:tcPr marT="91425" marB="91425" marR="91425" marL="91425"/>
                </a:tc>
              </a:tr>
              <a:tr h="826725">
                <a:tc>
                  <a:txBody>
                    <a:bodyPr/>
                    <a:lstStyle/>
                    <a:p>
                      <a:pPr indent="0" lvl="0" marL="0" rtl="0" algn="l">
                        <a:spcBef>
                          <a:spcPts val="0"/>
                        </a:spcBef>
                        <a:spcAft>
                          <a:spcPts val="0"/>
                        </a:spcAft>
                        <a:buNone/>
                      </a:pPr>
                      <a:r>
                        <a:rPr lang="en-US" sz="1500">
                          <a:latin typeface="Nunito"/>
                          <a:ea typeface="Nunito"/>
                          <a:cs typeface="Nunito"/>
                          <a:sym typeface="Nunito"/>
                        </a:rPr>
                        <a:t>Top</a:t>
                      </a:r>
                      <a:endParaRPr sz="1500">
                        <a:latin typeface="Nunito"/>
                        <a:ea typeface="Nunito"/>
                        <a:cs typeface="Nunito"/>
                        <a:sym typeface="Nunito"/>
                      </a:endParaRPr>
                    </a:p>
                  </a:txBody>
                  <a:tcPr marT="91425" marB="91425" marR="91425" marL="91425">
                    <a:solidFill>
                      <a:srgbClr val="D9EAD3"/>
                    </a:solidFill>
                  </a:tcPr>
                </a:tc>
                <a:tc>
                  <a:txBody>
                    <a:bodyPr/>
                    <a:lstStyle/>
                    <a:p>
                      <a:pPr indent="0" lvl="0" marL="0" rtl="0" algn="l">
                        <a:spcBef>
                          <a:spcPts val="0"/>
                        </a:spcBef>
                        <a:spcAft>
                          <a:spcPts val="0"/>
                        </a:spcAft>
                        <a:buNone/>
                      </a:pPr>
                      <a:r>
                        <a:rPr lang="en-US" sz="1500">
                          <a:latin typeface="Nunito"/>
                          <a:ea typeface="Nunito"/>
                          <a:cs typeface="Nunito"/>
                          <a:sym typeface="Nunito"/>
                        </a:rPr>
                        <a:t>View Existing SMSes</a:t>
                      </a:r>
                      <a:endParaRPr sz="1500">
                        <a:latin typeface="Nunito"/>
                        <a:ea typeface="Nunito"/>
                        <a:cs typeface="Nunito"/>
                        <a:sym typeface="Nunito"/>
                      </a:endParaRPr>
                    </a:p>
                  </a:txBody>
                  <a:tcPr marT="91425" marB="91425" marR="91425" marL="91425">
                    <a:solidFill>
                      <a:srgbClr val="D9EAD3"/>
                    </a:solidFill>
                  </a:tcPr>
                </a:tc>
                <a:tc>
                  <a:txBody>
                    <a:bodyPr/>
                    <a:lstStyle/>
                    <a:p>
                      <a:pPr indent="-323850" lvl="0" marL="457200" rtl="0" algn="l">
                        <a:spcBef>
                          <a:spcPts val="0"/>
                        </a:spcBef>
                        <a:spcAft>
                          <a:spcPts val="0"/>
                        </a:spcAft>
                        <a:buSzPts val="1500"/>
                        <a:buFont typeface="Nunito"/>
                        <a:buAutoNum type="arabicPeriod"/>
                      </a:pPr>
                      <a:r>
                        <a:rPr lang="en-US" sz="1500">
                          <a:latin typeface="Nunito"/>
                          <a:ea typeface="Nunito"/>
                          <a:cs typeface="Nunito"/>
                          <a:sym typeface="Nunito"/>
                        </a:rPr>
                        <a:t>View the content/copy, platform, triggers (if any), description of all current Koko SMSes.</a:t>
                      </a:r>
                      <a:endParaRPr sz="1500">
                        <a:latin typeface="Nunito"/>
                        <a:ea typeface="Nunito"/>
                        <a:cs typeface="Nunito"/>
                        <a:sym typeface="Nunito"/>
                      </a:endParaRPr>
                    </a:p>
                  </a:txBody>
                  <a:tcPr marT="91425" marB="91425" marR="91425" marL="91425">
                    <a:solidFill>
                      <a:srgbClr val="D9EAD3"/>
                    </a:solidFill>
                  </a:tcPr>
                </a:tc>
              </a:tr>
              <a:tr h="826725">
                <a:tc>
                  <a:txBody>
                    <a:bodyPr/>
                    <a:lstStyle/>
                    <a:p>
                      <a:pPr indent="0" lvl="0" marL="0" rtl="0" algn="l">
                        <a:spcBef>
                          <a:spcPts val="0"/>
                        </a:spcBef>
                        <a:spcAft>
                          <a:spcPts val="0"/>
                        </a:spcAft>
                        <a:buNone/>
                      </a:pPr>
                      <a:r>
                        <a:rPr lang="en-US" sz="1500">
                          <a:latin typeface="Nunito"/>
                          <a:ea typeface="Nunito"/>
                          <a:cs typeface="Nunito"/>
                          <a:sym typeface="Nunito"/>
                        </a:rPr>
                        <a:t>Top</a:t>
                      </a:r>
                      <a:endParaRPr sz="1500">
                        <a:latin typeface="Nunito"/>
                        <a:ea typeface="Nunito"/>
                        <a:cs typeface="Nunito"/>
                        <a:sym typeface="Nunito"/>
                      </a:endParaRPr>
                    </a:p>
                  </a:txBody>
                  <a:tcPr marT="91425" marB="91425" marR="91425" marL="91425">
                    <a:solidFill>
                      <a:srgbClr val="D9EAD3"/>
                    </a:solidFill>
                  </a:tcPr>
                </a:tc>
                <a:tc>
                  <a:txBody>
                    <a:bodyPr/>
                    <a:lstStyle/>
                    <a:p>
                      <a:pPr indent="0" lvl="0" marL="0" rtl="0" algn="l">
                        <a:spcBef>
                          <a:spcPts val="0"/>
                        </a:spcBef>
                        <a:spcAft>
                          <a:spcPts val="0"/>
                        </a:spcAft>
                        <a:buNone/>
                      </a:pPr>
                      <a:r>
                        <a:rPr lang="en-US" sz="1500">
                          <a:latin typeface="Nunito"/>
                          <a:ea typeface="Nunito"/>
                          <a:cs typeface="Nunito"/>
                          <a:sym typeface="Nunito"/>
                        </a:rPr>
                        <a:t>Edit Existing SMSes</a:t>
                      </a:r>
                      <a:endParaRPr sz="1500">
                        <a:latin typeface="Nunito"/>
                        <a:ea typeface="Nunito"/>
                        <a:cs typeface="Nunito"/>
                        <a:sym typeface="Nunito"/>
                      </a:endParaRPr>
                    </a:p>
                  </a:txBody>
                  <a:tcPr marT="91425" marB="91425" marR="91425" marL="91425">
                    <a:solidFill>
                      <a:srgbClr val="D9EAD3"/>
                    </a:solidFill>
                  </a:tcPr>
                </a:tc>
                <a:tc>
                  <a:txBody>
                    <a:bodyPr/>
                    <a:lstStyle/>
                    <a:p>
                      <a:pPr indent="-323850" lvl="0" marL="457200" rtl="0" algn="l">
                        <a:spcBef>
                          <a:spcPts val="0"/>
                        </a:spcBef>
                        <a:spcAft>
                          <a:spcPts val="0"/>
                        </a:spcAft>
                        <a:buSzPts val="1500"/>
                        <a:buFont typeface="Nunito"/>
                        <a:buAutoNum type="arabicPeriod"/>
                      </a:pPr>
                      <a:r>
                        <a:rPr lang="en-US" sz="1500">
                          <a:latin typeface="Nunito"/>
                          <a:ea typeface="Nunito"/>
                          <a:cs typeface="Nunito"/>
                          <a:sym typeface="Nunito"/>
                        </a:rPr>
                        <a:t>Edit copy/content of existing SMSes</a:t>
                      </a:r>
                      <a:endParaRPr sz="1500">
                        <a:latin typeface="Nunito"/>
                        <a:ea typeface="Nunito"/>
                        <a:cs typeface="Nunito"/>
                        <a:sym typeface="Nunito"/>
                      </a:endParaRPr>
                    </a:p>
                    <a:p>
                      <a:pPr indent="-323850" lvl="0" marL="457200" rtl="0" algn="l">
                        <a:spcBef>
                          <a:spcPts val="0"/>
                        </a:spcBef>
                        <a:spcAft>
                          <a:spcPts val="0"/>
                        </a:spcAft>
                        <a:buSzPts val="1500"/>
                        <a:buFont typeface="Nunito"/>
                        <a:buAutoNum type="arabicPeriod"/>
                      </a:pPr>
                      <a:r>
                        <a:rPr lang="en-US" sz="1500">
                          <a:latin typeface="Nunito"/>
                          <a:ea typeface="Nunito"/>
                          <a:cs typeface="Nunito"/>
                          <a:sym typeface="Nunito"/>
                        </a:rPr>
                        <a:t>Edit description of an SMS</a:t>
                      </a:r>
                      <a:endParaRPr sz="1500">
                        <a:latin typeface="Nunito"/>
                        <a:ea typeface="Nunito"/>
                        <a:cs typeface="Nunito"/>
                        <a:sym typeface="Nunito"/>
                      </a:endParaRPr>
                    </a:p>
                    <a:p>
                      <a:pPr indent="-323850" lvl="0" marL="457200" rtl="0" algn="l">
                        <a:spcBef>
                          <a:spcPts val="0"/>
                        </a:spcBef>
                        <a:spcAft>
                          <a:spcPts val="0"/>
                        </a:spcAft>
                        <a:buSzPts val="1500"/>
                        <a:buFont typeface="Nunito"/>
                        <a:buAutoNum type="arabicPeriod"/>
                      </a:pPr>
                      <a:r>
                        <a:rPr lang="en-US" sz="1500">
                          <a:latin typeface="Nunito"/>
                          <a:ea typeface="Nunito"/>
                          <a:cs typeface="Nunito"/>
                          <a:sym typeface="Nunito"/>
                        </a:rPr>
                        <a:t>Update (save) the changes made</a:t>
                      </a:r>
                      <a:endParaRPr sz="1500">
                        <a:latin typeface="Nunito"/>
                        <a:ea typeface="Nunito"/>
                        <a:cs typeface="Nunito"/>
                        <a:sym typeface="Nunito"/>
                      </a:endParaRPr>
                    </a:p>
                    <a:p>
                      <a:pPr indent="-323850" lvl="0" marL="457200" rtl="0" algn="l">
                        <a:spcBef>
                          <a:spcPts val="0"/>
                        </a:spcBef>
                        <a:spcAft>
                          <a:spcPts val="0"/>
                        </a:spcAft>
                        <a:buSzPts val="1500"/>
                        <a:buFont typeface="Nunito"/>
                        <a:buAutoNum type="arabicPeriod"/>
                      </a:pPr>
                      <a:r>
                        <a:rPr lang="en-US" sz="1500">
                          <a:latin typeface="Nunito"/>
                          <a:ea typeface="Nunito"/>
                          <a:cs typeface="Nunito"/>
                          <a:sym typeface="Nunito"/>
                        </a:rPr>
                        <a:t>De-activate existing SMSes</a:t>
                      </a:r>
                      <a:endParaRPr sz="1500">
                        <a:latin typeface="Nunito"/>
                        <a:ea typeface="Nunito"/>
                        <a:cs typeface="Nunito"/>
                        <a:sym typeface="Nunito"/>
                      </a:endParaRPr>
                    </a:p>
                  </a:txBody>
                  <a:tcPr marT="91425" marB="91425" marR="91425" marL="91425">
                    <a:solidFill>
                      <a:srgbClr val="D9EAD3"/>
                    </a:solidFill>
                  </a:tcPr>
                </a:tc>
              </a:tr>
              <a:tr h="826725">
                <a:tc>
                  <a:txBody>
                    <a:bodyPr/>
                    <a:lstStyle/>
                    <a:p>
                      <a:pPr indent="0" lvl="0" marL="0" rtl="0" algn="l">
                        <a:spcBef>
                          <a:spcPts val="0"/>
                        </a:spcBef>
                        <a:spcAft>
                          <a:spcPts val="0"/>
                        </a:spcAft>
                        <a:buNone/>
                      </a:pPr>
                      <a:r>
                        <a:rPr lang="en-US" sz="1500">
                          <a:latin typeface="Nunito"/>
                          <a:ea typeface="Nunito"/>
                          <a:cs typeface="Nunito"/>
                          <a:sym typeface="Nunito"/>
                        </a:rPr>
                        <a:t>Medium (already happening on Koko Core &amp; Telerivet)</a:t>
                      </a:r>
                      <a:endParaRPr sz="1500">
                        <a:latin typeface="Nunito"/>
                        <a:ea typeface="Nunito"/>
                        <a:cs typeface="Nunito"/>
                        <a:sym typeface="Nunito"/>
                      </a:endParaRPr>
                    </a:p>
                  </a:txBody>
                  <a:tcPr marT="91425" marB="91425" marR="91425" marL="91425">
                    <a:solidFill>
                      <a:srgbClr val="FCE5CD"/>
                    </a:solidFill>
                  </a:tcPr>
                </a:tc>
                <a:tc>
                  <a:txBody>
                    <a:bodyPr/>
                    <a:lstStyle/>
                    <a:p>
                      <a:pPr indent="0" lvl="0" marL="0" rtl="0" algn="l">
                        <a:spcBef>
                          <a:spcPts val="0"/>
                        </a:spcBef>
                        <a:spcAft>
                          <a:spcPts val="0"/>
                        </a:spcAft>
                        <a:buNone/>
                      </a:pPr>
                      <a:r>
                        <a:rPr lang="en-US" sz="1500">
                          <a:latin typeface="Nunito"/>
                          <a:ea typeface="Nunito"/>
                          <a:cs typeface="Nunito"/>
                          <a:sym typeface="Nunito"/>
                        </a:rPr>
                        <a:t>Create New SMSes</a:t>
                      </a:r>
                      <a:endParaRPr sz="1500">
                        <a:latin typeface="Nunito"/>
                        <a:ea typeface="Nunito"/>
                        <a:cs typeface="Nunito"/>
                        <a:sym typeface="Nunito"/>
                      </a:endParaRPr>
                    </a:p>
                  </a:txBody>
                  <a:tcPr marT="91425" marB="91425" marR="91425" marL="91425">
                    <a:solidFill>
                      <a:srgbClr val="FCE5CD"/>
                    </a:solidFill>
                  </a:tcPr>
                </a:tc>
                <a:tc>
                  <a:txBody>
                    <a:bodyPr/>
                    <a:lstStyle/>
                    <a:p>
                      <a:pPr indent="-323850" lvl="0" marL="457200" rtl="0" algn="l">
                        <a:spcBef>
                          <a:spcPts val="0"/>
                        </a:spcBef>
                        <a:spcAft>
                          <a:spcPts val="0"/>
                        </a:spcAft>
                        <a:buSzPts val="1500"/>
                        <a:buFont typeface="Nunito"/>
                        <a:buAutoNum type="arabicPeriod"/>
                      </a:pPr>
                      <a:r>
                        <a:rPr lang="en-US" sz="1500">
                          <a:latin typeface="Nunito"/>
                          <a:ea typeface="Nunito"/>
                          <a:cs typeface="Nunito"/>
                          <a:sym typeface="Nunito"/>
                        </a:rPr>
                        <a:t>Create copy/content of SMS</a:t>
                      </a:r>
                      <a:endParaRPr sz="1500">
                        <a:latin typeface="Nunito"/>
                        <a:ea typeface="Nunito"/>
                        <a:cs typeface="Nunito"/>
                        <a:sym typeface="Nunito"/>
                      </a:endParaRPr>
                    </a:p>
                    <a:p>
                      <a:pPr indent="-323850" lvl="0" marL="457200" rtl="0" algn="l">
                        <a:spcBef>
                          <a:spcPts val="0"/>
                        </a:spcBef>
                        <a:spcAft>
                          <a:spcPts val="0"/>
                        </a:spcAft>
                        <a:buSzPts val="1500"/>
                        <a:buFont typeface="Nunito"/>
                        <a:buAutoNum type="arabicPeriod"/>
                      </a:pPr>
                      <a:r>
                        <a:rPr lang="en-US" sz="1500">
                          <a:latin typeface="Nunito"/>
                          <a:ea typeface="Nunito"/>
                          <a:cs typeface="Nunito"/>
                          <a:sym typeface="Nunito"/>
                        </a:rPr>
                        <a:t>Select dynamic fields eg. Name, Balance, etc</a:t>
                      </a:r>
                      <a:endParaRPr sz="1500">
                        <a:latin typeface="Nunito"/>
                        <a:ea typeface="Nunito"/>
                        <a:cs typeface="Nunito"/>
                        <a:sym typeface="Nunito"/>
                      </a:endParaRPr>
                    </a:p>
                    <a:p>
                      <a:pPr indent="-323850" lvl="0" marL="457200" rtl="0" algn="l">
                        <a:spcBef>
                          <a:spcPts val="0"/>
                        </a:spcBef>
                        <a:spcAft>
                          <a:spcPts val="0"/>
                        </a:spcAft>
                        <a:buSzPts val="1500"/>
                        <a:buFont typeface="Nunito"/>
                        <a:buAutoNum type="arabicPeriod"/>
                      </a:pPr>
                      <a:r>
                        <a:rPr lang="en-US" sz="1500">
                          <a:latin typeface="Nunito"/>
                          <a:ea typeface="Nunito"/>
                          <a:cs typeface="Nunito"/>
                          <a:sym typeface="Nunito"/>
                        </a:rPr>
                        <a:t>Save draft of SMS</a:t>
                      </a:r>
                      <a:endParaRPr sz="1500">
                        <a:latin typeface="Nunito"/>
                        <a:ea typeface="Nunito"/>
                        <a:cs typeface="Nunito"/>
                        <a:sym typeface="Nunito"/>
                      </a:endParaRPr>
                    </a:p>
                  </a:txBody>
                  <a:tcPr marT="91425" marB="91425" marR="91425" marL="91425">
                    <a:solidFill>
                      <a:srgbClr val="FCE5CD"/>
                    </a:solidFill>
                  </a:tcPr>
                </a:tc>
              </a:tr>
              <a:tr h="826725">
                <a:tc>
                  <a:txBody>
                    <a:bodyPr/>
                    <a:lstStyle/>
                    <a:p>
                      <a:pPr indent="0" lvl="0" marL="0" rtl="0" algn="l">
                        <a:spcBef>
                          <a:spcPts val="0"/>
                        </a:spcBef>
                        <a:spcAft>
                          <a:spcPts val="0"/>
                        </a:spcAft>
                        <a:buClr>
                          <a:schemeClr val="dk1"/>
                        </a:buClr>
                        <a:buSzPts val="1100"/>
                        <a:buFont typeface="Arial"/>
                        <a:buNone/>
                      </a:pPr>
                      <a:r>
                        <a:rPr lang="en-US" sz="1500">
                          <a:solidFill>
                            <a:schemeClr val="dk1"/>
                          </a:solidFill>
                          <a:latin typeface="Nunito"/>
                          <a:ea typeface="Nunito"/>
                          <a:cs typeface="Nunito"/>
                          <a:sym typeface="Nunito"/>
                        </a:rPr>
                        <a:t>Medium (already happening on Koko Core &amp; Telerivet)</a:t>
                      </a:r>
                      <a:endParaRPr sz="1500">
                        <a:latin typeface="Nunito"/>
                        <a:ea typeface="Nunito"/>
                        <a:cs typeface="Nunito"/>
                        <a:sym typeface="Nunito"/>
                      </a:endParaRPr>
                    </a:p>
                  </a:txBody>
                  <a:tcPr marT="91425" marB="91425" marR="91425" marL="91425">
                    <a:solidFill>
                      <a:srgbClr val="FCE5CD"/>
                    </a:solidFill>
                  </a:tcPr>
                </a:tc>
                <a:tc>
                  <a:txBody>
                    <a:bodyPr/>
                    <a:lstStyle/>
                    <a:p>
                      <a:pPr indent="0" lvl="0" marL="0" rtl="0" algn="l">
                        <a:spcBef>
                          <a:spcPts val="0"/>
                        </a:spcBef>
                        <a:spcAft>
                          <a:spcPts val="0"/>
                        </a:spcAft>
                        <a:buNone/>
                      </a:pPr>
                      <a:r>
                        <a:rPr lang="en-US" sz="1500">
                          <a:latin typeface="Nunito"/>
                          <a:ea typeface="Nunito"/>
                          <a:cs typeface="Nunito"/>
                          <a:sym typeface="Nunito"/>
                        </a:rPr>
                        <a:t>Send New SMSes</a:t>
                      </a:r>
                      <a:endParaRPr sz="1500">
                        <a:latin typeface="Nunito"/>
                        <a:ea typeface="Nunito"/>
                        <a:cs typeface="Nunito"/>
                        <a:sym typeface="Nunito"/>
                      </a:endParaRPr>
                    </a:p>
                  </a:txBody>
                  <a:tcPr marT="91425" marB="91425" marR="91425" marL="91425">
                    <a:solidFill>
                      <a:srgbClr val="FCE5CD"/>
                    </a:solidFill>
                  </a:tcPr>
                </a:tc>
                <a:tc>
                  <a:txBody>
                    <a:bodyPr/>
                    <a:lstStyle/>
                    <a:p>
                      <a:pPr indent="-323850" lvl="0" marL="457200" rtl="0" algn="l">
                        <a:spcBef>
                          <a:spcPts val="0"/>
                        </a:spcBef>
                        <a:spcAft>
                          <a:spcPts val="0"/>
                        </a:spcAft>
                        <a:buSzPts val="1500"/>
                        <a:buFont typeface="Nunito"/>
                        <a:buAutoNum type="arabicPeriod"/>
                      </a:pPr>
                      <a:r>
                        <a:rPr lang="en-US" sz="1500">
                          <a:latin typeface="Nunito"/>
                          <a:ea typeface="Nunito"/>
                          <a:cs typeface="Nunito"/>
                          <a:sym typeface="Nunito"/>
                        </a:rPr>
                        <a:t>Select recipient(s) of SMS</a:t>
                      </a:r>
                      <a:endParaRPr sz="1500">
                        <a:latin typeface="Nunito"/>
                        <a:ea typeface="Nunito"/>
                        <a:cs typeface="Nunito"/>
                        <a:sym typeface="Nunito"/>
                      </a:endParaRPr>
                    </a:p>
                    <a:p>
                      <a:pPr indent="-323850" lvl="0" marL="457200" rtl="0" algn="l">
                        <a:spcBef>
                          <a:spcPts val="0"/>
                        </a:spcBef>
                        <a:spcAft>
                          <a:spcPts val="0"/>
                        </a:spcAft>
                        <a:buSzPts val="1500"/>
                        <a:buFont typeface="Nunito"/>
                        <a:buAutoNum type="arabicPeriod"/>
                      </a:pPr>
                      <a:r>
                        <a:rPr lang="en-US" sz="1500">
                          <a:latin typeface="Nunito"/>
                          <a:ea typeface="Nunito"/>
                          <a:cs typeface="Nunito"/>
                          <a:sym typeface="Nunito"/>
                        </a:rPr>
                        <a:t>Send SMS immediately</a:t>
                      </a:r>
                      <a:endParaRPr sz="1500">
                        <a:latin typeface="Nunito"/>
                        <a:ea typeface="Nunito"/>
                        <a:cs typeface="Nunito"/>
                        <a:sym typeface="Nunito"/>
                      </a:endParaRPr>
                    </a:p>
                    <a:p>
                      <a:pPr indent="-323850" lvl="0" marL="457200" rtl="0" algn="l">
                        <a:spcBef>
                          <a:spcPts val="0"/>
                        </a:spcBef>
                        <a:spcAft>
                          <a:spcPts val="0"/>
                        </a:spcAft>
                        <a:buSzPts val="1500"/>
                        <a:buFont typeface="Nunito"/>
                        <a:buAutoNum type="arabicPeriod"/>
                      </a:pPr>
                      <a:r>
                        <a:rPr lang="en-US" sz="1500">
                          <a:latin typeface="Nunito"/>
                          <a:ea typeface="Nunito"/>
                          <a:cs typeface="Nunito"/>
                          <a:sym typeface="Nunito"/>
                        </a:rPr>
                        <a:t>Confirm that SMS has been sent successfully</a:t>
                      </a:r>
                      <a:endParaRPr sz="1500">
                        <a:latin typeface="Nunito"/>
                        <a:ea typeface="Nunito"/>
                        <a:cs typeface="Nunito"/>
                        <a:sym typeface="Nunito"/>
                      </a:endParaRPr>
                    </a:p>
                  </a:txBody>
                  <a:tcPr marT="91425" marB="91425" marR="91425" marL="91425">
                    <a:solidFill>
                      <a:srgbClr val="FCE5CD"/>
                    </a:solidFill>
                  </a:tcPr>
                </a:tc>
              </a:tr>
              <a:tr h="826725">
                <a:tc>
                  <a:txBody>
                    <a:bodyPr/>
                    <a:lstStyle/>
                    <a:p>
                      <a:pPr indent="0" lvl="0" marL="0" rtl="0" algn="l">
                        <a:spcBef>
                          <a:spcPts val="0"/>
                        </a:spcBef>
                        <a:spcAft>
                          <a:spcPts val="0"/>
                        </a:spcAft>
                        <a:buNone/>
                      </a:pPr>
                      <a:r>
                        <a:rPr lang="en-US" sz="1500">
                          <a:latin typeface="Nunito"/>
                          <a:ea typeface="Nunito"/>
                          <a:cs typeface="Nunito"/>
                          <a:sym typeface="Nunito"/>
                        </a:rPr>
                        <a:t>Medium (depends on who initial users of SMS Editor will be)</a:t>
                      </a:r>
                      <a:endParaRPr sz="1500">
                        <a:latin typeface="Nunito"/>
                        <a:ea typeface="Nunito"/>
                        <a:cs typeface="Nunito"/>
                        <a:sym typeface="Nunito"/>
                      </a:endParaRPr>
                    </a:p>
                  </a:txBody>
                  <a:tcPr marT="91425" marB="91425" marR="91425" marL="91425">
                    <a:solidFill>
                      <a:srgbClr val="FCE5CD"/>
                    </a:solidFill>
                  </a:tcPr>
                </a:tc>
                <a:tc>
                  <a:txBody>
                    <a:bodyPr/>
                    <a:lstStyle/>
                    <a:p>
                      <a:pPr indent="0" lvl="0" marL="0" rtl="0" algn="l">
                        <a:spcBef>
                          <a:spcPts val="0"/>
                        </a:spcBef>
                        <a:spcAft>
                          <a:spcPts val="0"/>
                        </a:spcAft>
                        <a:buNone/>
                      </a:pPr>
                      <a:r>
                        <a:rPr lang="en-US" sz="1500">
                          <a:latin typeface="Nunito"/>
                          <a:ea typeface="Nunito"/>
                          <a:cs typeface="Nunito"/>
                          <a:sym typeface="Nunito"/>
                        </a:rPr>
                        <a:t>Access Limitations</a:t>
                      </a:r>
                      <a:endParaRPr sz="1500">
                        <a:latin typeface="Nunito"/>
                        <a:ea typeface="Nunito"/>
                        <a:cs typeface="Nunito"/>
                        <a:sym typeface="Nunito"/>
                      </a:endParaRPr>
                    </a:p>
                  </a:txBody>
                  <a:tcPr marT="91425" marB="91425" marR="91425" marL="91425">
                    <a:solidFill>
                      <a:srgbClr val="FCE5CD"/>
                    </a:solidFill>
                  </a:tcPr>
                </a:tc>
                <a:tc>
                  <a:txBody>
                    <a:bodyPr/>
                    <a:lstStyle/>
                    <a:p>
                      <a:pPr indent="-323850" lvl="0" marL="457200" rtl="0" algn="l">
                        <a:spcBef>
                          <a:spcPts val="0"/>
                        </a:spcBef>
                        <a:spcAft>
                          <a:spcPts val="0"/>
                        </a:spcAft>
                        <a:buSzPts val="1500"/>
                        <a:buFont typeface="Nunito"/>
                        <a:buAutoNum type="arabicPeriod"/>
                      </a:pPr>
                      <a:r>
                        <a:rPr lang="en-US" sz="1500">
                          <a:latin typeface="Nunito"/>
                          <a:ea typeface="Nunito"/>
                          <a:cs typeface="Nunito"/>
                          <a:sym typeface="Nunito"/>
                        </a:rPr>
                        <a:t>Only some users can send bulk smses</a:t>
                      </a:r>
                      <a:endParaRPr sz="1500">
                        <a:latin typeface="Nunito"/>
                        <a:ea typeface="Nunito"/>
                        <a:cs typeface="Nunito"/>
                        <a:sym typeface="Nunito"/>
                      </a:endParaRPr>
                    </a:p>
                    <a:p>
                      <a:pPr indent="-323850" lvl="0" marL="457200" rtl="0" algn="l">
                        <a:spcBef>
                          <a:spcPts val="0"/>
                        </a:spcBef>
                        <a:spcAft>
                          <a:spcPts val="0"/>
                        </a:spcAft>
                        <a:buSzPts val="1500"/>
                        <a:buFont typeface="Nunito"/>
                        <a:buAutoNum type="arabicPeriod"/>
                      </a:pPr>
                      <a:r>
                        <a:rPr lang="en-US" sz="1500">
                          <a:latin typeface="Nunito"/>
                          <a:ea typeface="Nunito"/>
                          <a:cs typeface="Nunito"/>
                          <a:sym typeface="Nunito"/>
                        </a:rPr>
                        <a:t>Only some users can edit/create smses</a:t>
                      </a:r>
                      <a:endParaRPr sz="1500">
                        <a:latin typeface="Nunito"/>
                        <a:ea typeface="Nunito"/>
                        <a:cs typeface="Nunito"/>
                        <a:sym typeface="Nunito"/>
                      </a:endParaRPr>
                    </a:p>
                    <a:p>
                      <a:pPr indent="-323850" lvl="0" marL="457200" rtl="0" algn="l">
                        <a:spcBef>
                          <a:spcPts val="0"/>
                        </a:spcBef>
                        <a:spcAft>
                          <a:spcPts val="0"/>
                        </a:spcAft>
                        <a:buSzPts val="1500"/>
                        <a:buFont typeface="Nunito"/>
                        <a:buAutoNum type="arabicPeriod"/>
                      </a:pPr>
                      <a:r>
                        <a:rPr lang="en-US" sz="1500">
                          <a:latin typeface="Nunito"/>
                          <a:ea typeface="Nunito"/>
                          <a:cs typeface="Nunito"/>
                          <a:sym typeface="Nunito"/>
                        </a:rPr>
                        <a:t>Only some users can delete smses</a:t>
                      </a:r>
                      <a:endParaRPr sz="1500">
                        <a:latin typeface="Nunito"/>
                        <a:ea typeface="Nunito"/>
                        <a:cs typeface="Nunito"/>
                        <a:sym typeface="Nunito"/>
                      </a:endParaRPr>
                    </a:p>
                  </a:txBody>
                  <a:tcPr marT="91425" marB="91425" marR="91425" marL="91425">
                    <a:solidFill>
                      <a:srgbClr val="FCE5CD"/>
                    </a:solidFill>
                  </a:tcPr>
                </a:tc>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29"/>
          <p:cNvSpPr txBox="1"/>
          <p:nvPr>
            <p:ph type="title"/>
          </p:nvPr>
        </p:nvSpPr>
        <p:spPr>
          <a:xfrm>
            <a:off x="7012450" y="2696975"/>
            <a:ext cx="4824000" cy="10542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KOKO Existing (Trigger-Based) SMSes</a:t>
            </a:r>
            <a:endParaRPr/>
          </a:p>
        </p:txBody>
      </p:sp>
      <p:sp>
        <p:nvSpPr>
          <p:cNvPr id="274" name="Google Shape;274;p29"/>
          <p:cNvSpPr txBox="1"/>
          <p:nvPr>
            <p:ph idx="1" type="subTitle"/>
          </p:nvPr>
        </p:nvSpPr>
        <p:spPr>
          <a:xfrm>
            <a:off x="7104575" y="3812975"/>
            <a:ext cx="4731900" cy="7461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US"/>
              <a:t>Information on existing SMSes</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30"/>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Existing SMSes: Overall Flow</a:t>
            </a:r>
            <a:endParaRPr/>
          </a:p>
        </p:txBody>
      </p:sp>
      <p:sp>
        <p:nvSpPr>
          <p:cNvPr id="281" name="Google Shape;281;p30"/>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
        <p:nvSpPr>
          <p:cNvPr id="282" name="Google Shape;282;p30"/>
          <p:cNvSpPr txBox="1"/>
          <p:nvPr/>
        </p:nvSpPr>
        <p:spPr>
          <a:xfrm>
            <a:off x="520725" y="1526750"/>
            <a:ext cx="1713900" cy="905400"/>
          </a:xfrm>
          <a:prstGeom prst="rect">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1900">
                <a:latin typeface="Nunito SemiBold"/>
                <a:ea typeface="Nunito SemiBold"/>
                <a:cs typeface="Nunito SemiBold"/>
                <a:sym typeface="Nunito SemiBold"/>
              </a:rPr>
              <a:t>Users...</a:t>
            </a:r>
            <a:endParaRPr sz="1900">
              <a:latin typeface="Nunito SemiBold"/>
              <a:ea typeface="Nunito SemiBold"/>
              <a:cs typeface="Nunito SemiBold"/>
              <a:sym typeface="Nunito SemiBold"/>
            </a:endParaRPr>
          </a:p>
        </p:txBody>
      </p:sp>
      <p:sp>
        <p:nvSpPr>
          <p:cNvPr id="283" name="Google Shape;283;p30"/>
          <p:cNvSpPr txBox="1"/>
          <p:nvPr/>
        </p:nvSpPr>
        <p:spPr>
          <a:xfrm>
            <a:off x="3406616" y="1526738"/>
            <a:ext cx="1936200" cy="905400"/>
          </a:xfrm>
          <a:prstGeom prst="rect">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1900">
                <a:latin typeface="Nunito SemiBold"/>
                <a:ea typeface="Nunito SemiBold"/>
                <a:cs typeface="Nunito SemiBold"/>
                <a:sym typeface="Nunito SemiBold"/>
              </a:rPr>
              <a:t>...take action (activity)...</a:t>
            </a:r>
            <a:endParaRPr sz="1900">
              <a:latin typeface="Nunito SemiBold"/>
              <a:ea typeface="Nunito SemiBold"/>
              <a:cs typeface="Nunito SemiBold"/>
              <a:sym typeface="Nunito SemiBold"/>
            </a:endParaRPr>
          </a:p>
        </p:txBody>
      </p:sp>
      <p:sp>
        <p:nvSpPr>
          <p:cNvPr id="284" name="Google Shape;284;p30"/>
          <p:cNvSpPr txBox="1"/>
          <p:nvPr/>
        </p:nvSpPr>
        <p:spPr>
          <a:xfrm>
            <a:off x="5928474" y="1536400"/>
            <a:ext cx="2339700" cy="905400"/>
          </a:xfrm>
          <a:prstGeom prst="rect">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1900">
                <a:latin typeface="Nunito SemiBold"/>
                <a:ea typeface="Nunito SemiBold"/>
                <a:cs typeface="Nunito SemiBold"/>
                <a:sym typeface="Nunito SemiBold"/>
              </a:rPr>
              <a:t>...which triggers...</a:t>
            </a:r>
            <a:endParaRPr sz="1900">
              <a:latin typeface="Nunito SemiBold"/>
              <a:ea typeface="Nunito SemiBold"/>
              <a:cs typeface="Nunito SemiBold"/>
              <a:sym typeface="Nunito SemiBold"/>
            </a:endParaRPr>
          </a:p>
        </p:txBody>
      </p:sp>
      <p:sp>
        <p:nvSpPr>
          <p:cNvPr id="285" name="Google Shape;285;p30"/>
          <p:cNvSpPr txBox="1"/>
          <p:nvPr/>
        </p:nvSpPr>
        <p:spPr>
          <a:xfrm>
            <a:off x="9170399" y="1536400"/>
            <a:ext cx="2370600" cy="905400"/>
          </a:xfrm>
          <a:prstGeom prst="rect">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1900">
                <a:latin typeface="Nunito SemiBold"/>
                <a:ea typeface="Nunito SemiBold"/>
                <a:cs typeface="Nunito SemiBold"/>
                <a:sym typeface="Nunito SemiBold"/>
              </a:rPr>
              <a:t>...a specific SMS (to be sent)!</a:t>
            </a:r>
            <a:endParaRPr sz="1900">
              <a:latin typeface="Nunito SemiBold"/>
              <a:ea typeface="Nunito SemiBold"/>
              <a:cs typeface="Nunito SemiBold"/>
              <a:sym typeface="Nunito SemiBold"/>
            </a:endParaRPr>
          </a:p>
        </p:txBody>
      </p:sp>
      <p:sp>
        <p:nvSpPr>
          <p:cNvPr id="286" name="Google Shape;286;p30"/>
          <p:cNvSpPr txBox="1"/>
          <p:nvPr/>
        </p:nvSpPr>
        <p:spPr>
          <a:xfrm>
            <a:off x="520725" y="3224675"/>
            <a:ext cx="1713900" cy="2499000"/>
          </a:xfrm>
          <a:prstGeom prst="rect">
            <a:avLst/>
          </a:prstGeom>
          <a:solidFill>
            <a:srgbClr val="D9EA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600">
                <a:latin typeface="Nunito SemiBold"/>
                <a:ea typeface="Nunito SemiBold"/>
                <a:cs typeface="Nunito SemiBold"/>
                <a:sym typeface="Nunito SemiBold"/>
              </a:rPr>
              <a:t>Types of Users:</a:t>
            </a:r>
            <a:endParaRPr sz="1600">
              <a:latin typeface="Nunito SemiBold"/>
              <a:ea typeface="Nunito SemiBold"/>
              <a:cs typeface="Nunito SemiBold"/>
              <a:sym typeface="Nunito SemiBold"/>
            </a:endParaRPr>
          </a:p>
          <a:p>
            <a:pPr indent="0" lvl="0" marL="0" rtl="0" algn="l">
              <a:spcBef>
                <a:spcPts val="0"/>
              </a:spcBef>
              <a:spcAft>
                <a:spcPts val="0"/>
              </a:spcAft>
              <a:buNone/>
            </a:pPr>
            <a:r>
              <a:t/>
            </a:r>
            <a:endParaRPr sz="1600">
              <a:latin typeface="Nunito SemiBold"/>
              <a:ea typeface="Nunito SemiBold"/>
              <a:cs typeface="Nunito SemiBold"/>
              <a:sym typeface="Nunito SemiBold"/>
            </a:endParaRPr>
          </a:p>
          <a:p>
            <a:pPr indent="-330200" lvl="0" marL="457200" rtl="0" algn="l">
              <a:spcBef>
                <a:spcPts val="0"/>
              </a:spcBef>
              <a:spcAft>
                <a:spcPts val="0"/>
              </a:spcAft>
              <a:buSzPts val="1600"/>
              <a:buFont typeface="Nunito SemiBold"/>
              <a:buChar char="●"/>
            </a:pPr>
            <a:r>
              <a:rPr lang="en-US" sz="1600">
                <a:latin typeface="Nunito SemiBold"/>
                <a:ea typeface="Nunito SemiBold"/>
                <a:cs typeface="Nunito SemiBold"/>
                <a:sym typeface="Nunito SemiBold"/>
              </a:rPr>
              <a:t>Customers</a:t>
            </a:r>
            <a:endParaRPr sz="1600">
              <a:latin typeface="Nunito SemiBold"/>
              <a:ea typeface="Nunito SemiBold"/>
              <a:cs typeface="Nunito SemiBold"/>
              <a:sym typeface="Nunito SemiBold"/>
            </a:endParaRPr>
          </a:p>
          <a:p>
            <a:pPr indent="0" lvl="0" marL="0" rtl="0" algn="l">
              <a:spcBef>
                <a:spcPts val="0"/>
              </a:spcBef>
              <a:spcAft>
                <a:spcPts val="0"/>
              </a:spcAft>
              <a:buNone/>
            </a:pPr>
            <a:r>
              <a:t/>
            </a:r>
            <a:endParaRPr sz="1600">
              <a:latin typeface="Nunito SemiBold"/>
              <a:ea typeface="Nunito SemiBold"/>
              <a:cs typeface="Nunito SemiBold"/>
              <a:sym typeface="Nunito SemiBold"/>
            </a:endParaRPr>
          </a:p>
          <a:p>
            <a:pPr indent="-330200" lvl="0" marL="457200" rtl="0" algn="l">
              <a:spcBef>
                <a:spcPts val="0"/>
              </a:spcBef>
              <a:spcAft>
                <a:spcPts val="0"/>
              </a:spcAft>
              <a:buSzPts val="1600"/>
              <a:buFont typeface="Nunito SemiBold"/>
              <a:buChar char="●"/>
            </a:pPr>
            <a:r>
              <a:rPr lang="en-US" sz="1600">
                <a:latin typeface="Nunito SemiBold"/>
                <a:ea typeface="Nunito SemiBold"/>
                <a:cs typeface="Nunito SemiBold"/>
                <a:sym typeface="Nunito SemiBold"/>
              </a:rPr>
              <a:t>Admins</a:t>
            </a:r>
            <a:endParaRPr sz="1600">
              <a:latin typeface="Nunito SemiBold"/>
              <a:ea typeface="Nunito SemiBold"/>
              <a:cs typeface="Nunito SemiBold"/>
              <a:sym typeface="Nunito SemiBold"/>
            </a:endParaRPr>
          </a:p>
          <a:p>
            <a:pPr indent="0" lvl="0" marL="0" rtl="0" algn="l">
              <a:spcBef>
                <a:spcPts val="0"/>
              </a:spcBef>
              <a:spcAft>
                <a:spcPts val="0"/>
              </a:spcAft>
              <a:buNone/>
            </a:pPr>
            <a:r>
              <a:t/>
            </a:r>
            <a:endParaRPr sz="1600">
              <a:latin typeface="Nunito SemiBold"/>
              <a:ea typeface="Nunito SemiBold"/>
              <a:cs typeface="Nunito SemiBold"/>
              <a:sym typeface="Nunito SemiBold"/>
            </a:endParaRPr>
          </a:p>
          <a:p>
            <a:pPr indent="-330200" lvl="0" marL="457200" rtl="0" algn="l">
              <a:spcBef>
                <a:spcPts val="0"/>
              </a:spcBef>
              <a:spcAft>
                <a:spcPts val="0"/>
              </a:spcAft>
              <a:buSzPts val="1600"/>
              <a:buFont typeface="Nunito SemiBold"/>
              <a:buChar char="●"/>
            </a:pPr>
            <a:r>
              <a:rPr lang="en-US" sz="1600">
                <a:latin typeface="Nunito SemiBold"/>
                <a:ea typeface="Nunito SemiBold"/>
                <a:cs typeface="Nunito SemiBold"/>
                <a:sym typeface="Nunito SemiBold"/>
              </a:rPr>
              <a:t>Agents</a:t>
            </a:r>
            <a:endParaRPr sz="1600">
              <a:latin typeface="Nunito SemiBold"/>
              <a:ea typeface="Nunito SemiBold"/>
              <a:cs typeface="Nunito SemiBold"/>
              <a:sym typeface="Nunito SemiBold"/>
            </a:endParaRPr>
          </a:p>
        </p:txBody>
      </p:sp>
      <p:sp>
        <p:nvSpPr>
          <p:cNvPr id="287" name="Google Shape;287;p30"/>
          <p:cNvSpPr txBox="1"/>
          <p:nvPr/>
        </p:nvSpPr>
        <p:spPr>
          <a:xfrm>
            <a:off x="3260375" y="3083525"/>
            <a:ext cx="2228700" cy="2675700"/>
          </a:xfrm>
          <a:prstGeom prst="rect">
            <a:avLst/>
          </a:prstGeom>
          <a:solidFill>
            <a:srgbClr val="D9EA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600">
              <a:latin typeface="Nunito SemiBold"/>
              <a:ea typeface="Nunito SemiBold"/>
              <a:cs typeface="Nunito SemiBold"/>
              <a:sym typeface="Nunito SemiBold"/>
            </a:endParaRPr>
          </a:p>
          <a:p>
            <a:pPr indent="0" lvl="0" marL="0" rtl="0" algn="l">
              <a:spcBef>
                <a:spcPts val="0"/>
              </a:spcBef>
              <a:spcAft>
                <a:spcPts val="0"/>
              </a:spcAft>
              <a:buNone/>
            </a:pPr>
            <a:r>
              <a:rPr lang="en-US" sz="1600">
                <a:latin typeface="Nunito SemiBold"/>
                <a:ea typeface="Nunito SemiBold"/>
                <a:cs typeface="Nunito SemiBold"/>
                <a:sym typeface="Nunito SemiBold"/>
              </a:rPr>
              <a:t>Customer collects a cooker (fulfills)...</a:t>
            </a:r>
            <a:endParaRPr sz="1600">
              <a:latin typeface="Nunito SemiBold"/>
              <a:ea typeface="Nunito SemiBold"/>
              <a:cs typeface="Nunito SemiBold"/>
              <a:sym typeface="Nunito SemiBold"/>
            </a:endParaRPr>
          </a:p>
          <a:p>
            <a:pPr indent="0" lvl="0" marL="0" rtl="0" algn="l">
              <a:spcBef>
                <a:spcPts val="0"/>
              </a:spcBef>
              <a:spcAft>
                <a:spcPts val="0"/>
              </a:spcAft>
              <a:buNone/>
            </a:pPr>
            <a:r>
              <a:t/>
            </a:r>
            <a:endParaRPr sz="1600">
              <a:latin typeface="Nunito SemiBold"/>
              <a:ea typeface="Nunito SemiBold"/>
              <a:cs typeface="Nunito SemiBold"/>
              <a:sym typeface="Nunito SemiBold"/>
            </a:endParaRPr>
          </a:p>
          <a:p>
            <a:pPr indent="0" lvl="0" marL="0" rtl="0" algn="l">
              <a:spcBef>
                <a:spcPts val="0"/>
              </a:spcBef>
              <a:spcAft>
                <a:spcPts val="0"/>
              </a:spcAft>
              <a:buNone/>
            </a:pPr>
            <a:r>
              <a:t/>
            </a:r>
            <a:endParaRPr sz="1600">
              <a:latin typeface="Nunito SemiBold"/>
              <a:ea typeface="Nunito SemiBold"/>
              <a:cs typeface="Nunito SemiBold"/>
              <a:sym typeface="Nunito SemiBold"/>
            </a:endParaRPr>
          </a:p>
          <a:p>
            <a:pPr indent="0" lvl="0" marL="0" rtl="0" algn="l">
              <a:spcBef>
                <a:spcPts val="0"/>
              </a:spcBef>
              <a:spcAft>
                <a:spcPts val="0"/>
              </a:spcAft>
              <a:buNone/>
            </a:pPr>
            <a:r>
              <a:rPr lang="en-US" sz="1600">
                <a:latin typeface="Nunito SemiBold"/>
                <a:ea typeface="Nunito SemiBold"/>
                <a:cs typeface="Nunito SemiBold"/>
                <a:sym typeface="Nunito SemiBold"/>
              </a:rPr>
              <a:t>Admin cancels a customer’s order...</a:t>
            </a:r>
            <a:endParaRPr sz="1600">
              <a:latin typeface="Nunito SemiBold"/>
              <a:ea typeface="Nunito SemiBold"/>
              <a:cs typeface="Nunito SemiBold"/>
              <a:sym typeface="Nunito SemiBold"/>
            </a:endParaRPr>
          </a:p>
          <a:p>
            <a:pPr indent="0" lvl="0" marL="0" rtl="0" algn="l">
              <a:spcBef>
                <a:spcPts val="0"/>
              </a:spcBef>
              <a:spcAft>
                <a:spcPts val="0"/>
              </a:spcAft>
              <a:buNone/>
            </a:pPr>
            <a:r>
              <a:t/>
            </a:r>
            <a:endParaRPr sz="1600">
              <a:latin typeface="Nunito SemiBold"/>
              <a:ea typeface="Nunito SemiBold"/>
              <a:cs typeface="Nunito SemiBold"/>
              <a:sym typeface="Nunito SemiBold"/>
            </a:endParaRPr>
          </a:p>
          <a:p>
            <a:pPr indent="0" lvl="0" marL="0" rtl="0" algn="l">
              <a:spcBef>
                <a:spcPts val="0"/>
              </a:spcBef>
              <a:spcAft>
                <a:spcPts val="0"/>
              </a:spcAft>
              <a:buNone/>
            </a:pPr>
            <a:r>
              <a:t/>
            </a:r>
            <a:endParaRPr sz="1600">
              <a:latin typeface="Nunito SemiBold"/>
              <a:ea typeface="Nunito SemiBold"/>
              <a:cs typeface="Nunito SemiBold"/>
              <a:sym typeface="Nunito SemiBold"/>
            </a:endParaRPr>
          </a:p>
          <a:p>
            <a:pPr indent="0" lvl="0" marL="0" rtl="0" algn="l">
              <a:spcBef>
                <a:spcPts val="0"/>
              </a:spcBef>
              <a:spcAft>
                <a:spcPts val="0"/>
              </a:spcAft>
              <a:buNone/>
            </a:pPr>
            <a:r>
              <a:rPr lang="en-US" sz="1600">
                <a:latin typeface="Nunito SemiBold"/>
                <a:ea typeface="Nunito SemiBold"/>
                <a:cs typeface="Nunito SemiBold"/>
                <a:sym typeface="Nunito SemiBold"/>
              </a:rPr>
              <a:t>Agent </a:t>
            </a:r>
            <a:r>
              <a:rPr lang="en-US" sz="1600">
                <a:latin typeface="Nunito SemiBold"/>
                <a:ea typeface="Nunito SemiBold"/>
                <a:cs typeface="Nunito SemiBold"/>
                <a:sym typeface="Nunito SemiBold"/>
              </a:rPr>
              <a:t>tops-up</a:t>
            </a:r>
            <a:r>
              <a:rPr lang="en-US" sz="1600">
                <a:latin typeface="Nunito SemiBold"/>
                <a:ea typeface="Nunito SemiBold"/>
                <a:cs typeface="Nunito SemiBold"/>
                <a:sym typeface="Nunito SemiBold"/>
              </a:rPr>
              <a:t>... </a:t>
            </a:r>
            <a:endParaRPr sz="1600">
              <a:latin typeface="Nunito SemiBold"/>
              <a:ea typeface="Nunito SemiBold"/>
              <a:cs typeface="Nunito SemiBold"/>
              <a:sym typeface="Nunito SemiBold"/>
            </a:endParaRPr>
          </a:p>
          <a:p>
            <a:pPr indent="0" lvl="0" marL="0" rtl="0" algn="l">
              <a:spcBef>
                <a:spcPts val="0"/>
              </a:spcBef>
              <a:spcAft>
                <a:spcPts val="0"/>
              </a:spcAft>
              <a:buNone/>
            </a:pPr>
            <a:r>
              <a:t/>
            </a:r>
            <a:endParaRPr sz="1600">
              <a:latin typeface="Nunito SemiBold"/>
              <a:ea typeface="Nunito SemiBold"/>
              <a:cs typeface="Nunito SemiBold"/>
              <a:sym typeface="Nunito SemiBold"/>
            </a:endParaRPr>
          </a:p>
        </p:txBody>
      </p:sp>
      <p:sp>
        <p:nvSpPr>
          <p:cNvPr id="288" name="Google Shape;288;p30"/>
          <p:cNvSpPr txBox="1"/>
          <p:nvPr/>
        </p:nvSpPr>
        <p:spPr>
          <a:xfrm>
            <a:off x="5766775" y="2949875"/>
            <a:ext cx="2663100" cy="3048600"/>
          </a:xfrm>
          <a:prstGeom prst="rect">
            <a:avLst/>
          </a:prstGeom>
          <a:solidFill>
            <a:srgbClr val="D9EA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600">
              <a:latin typeface="Nunito SemiBold"/>
              <a:ea typeface="Nunito SemiBold"/>
              <a:cs typeface="Nunito SemiBold"/>
              <a:sym typeface="Nunito SemiBold"/>
            </a:endParaRPr>
          </a:p>
          <a:p>
            <a:pPr indent="0" lvl="0" marL="0" rtl="0" algn="l">
              <a:spcBef>
                <a:spcPts val="0"/>
              </a:spcBef>
              <a:spcAft>
                <a:spcPts val="0"/>
              </a:spcAft>
              <a:buNone/>
            </a:pPr>
            <a:r>
              <a:rPr lang="en-US" sz="1600">
                <a:latin typeface="Nunito SemiBold"/>
                <a:ea typeface="Nunito SemiBold"/>
                <a:cs typeface="Nunito SemiBold"/>
                <a:sym typeface="Nunito SemiBold"/>
              </a:rPr>
              <a:t>...“fulfill_kit:bonus_fuel” is triggered</a:t>
            </a:r>
            <a:endParaRPr sz="1600">
              <a:latin typeface="Nunito SemiBold"/>
              <a:ea typeface="Nunito SemiBold"/>
              <a:cs typeface="Nunito SemiBold"/>
              <a:sym typeface="Nunito SemiBold"/>
            </a:endParaRPr>
          </a:p>
          <a:p>
            <a:pPr indent="0" lvl="0" marL="0" rtl="0" algn="l">
              <a:spcBef>
                <a:spcPts val="0"/>
              </a:spcBef>
              <a:spcAft>
                <a:spcPts val="0"/>
              </a:spcAft>
              <a:buNone/>
            </a:pPr>
            <a:r>
              <a:t/>
            </a:r>
            <a:endParaRPr sz="1600">
              <a:latin typeface="Nunito SemiBold"/>
              <a:ea typeface="Nunito SemiBold"/>
              <a:cs typeface="Nunito SemiBold"/>
              <a:sym typeface="Nunito SemiBold"/>
            </a:endParaRPr>
          </a:p>
          <a:p>
            <a:pPr indent="0" lvl="0" marL="0" rtl="0" algn="l">
              <a:spcBef>
                <a:spcPts val="0"/>
              </a:spcBef>
              <a:spcAft>
                <a:spcPts val="0"/>
              </a:spcAft>
              <a:buNone/>
            </a:pPr>
            <a:r>
              <a:t/>
            </a:r>
            <a:endParaRPr sz="1600">
              <a:latin typeface="Nunito SemiBold"/>
              <a:ea typeface="Nunito SemiBold"/>
              <a:cs typeface="Nunito SemiBold"/>
              <a:sym typeface="Nunito SemiBold"/>
            </a:endParaRPr>
          </a:p>
          <a:p>
            <a:pPr indent="0" lvl="0" marL="0" rtl="0" algn="l">
              <a:spcBef>
                <a:spcPts val="0"/>
              </a:spcBef>
              <a:spcAft>
                <a:spcPts val="0"/>
              </a:spcAft>
              <a:buNone/>
            </a:pPr>
            <a:r>
              <a:rPr lang="en-US" sz="1600">
                <a:latin typeface="Nunito SemiBold"/>
                <a:ea typeface="Nunito SemiBold"/>
                <a:cs typeface="Nunito SemiBold"/>
                <a:sym typeface="Nunito SemiBold"/>
              </a:rPr>
              <a:t>...“stove_order_cancellation” is triggered</a:t>
            </a:r>
            <a:endParaRPr sz="1600">
              <a:latin typeface="Nunito SemiBold"/>
              <a:ea typeface="Nunito SemiBold"/>
              <a:cs typeface="Nunito SemiBold"/>
              <a:sym typeface="Nunito SemiBold"/>
            </a:endParaRPr>
          </a:p>
          <a:p>
            <a:pPr indent="0" lvl="0" marL="0" rtl="0" algn="l">
              <a:spcBef>
                <a:spcPts val="0"/>
              </a:spcBef>
              <a:spcAft>
                <a:spcPts val="0"/>
              </a:spcAft>
              <a:buNone/>
            </a:pPr>
            <a:r>
              <a:t/>
            </a:r>
            <a:endParaRPr sz="1600">
              <a:latin typeface="Nunito SemiBold"/>
              <a:ea typeface="Nunito SemiBold"/>
              <a:cs typeface="Nunito SemiBold"/>
              <a:sym typeface="Nunito SemiBold"/>
            </a:endParaRPr>
          </a:p>
          <a:p>
            <a:pPr indent="0" lvl="0" marL="0" rtl="0" algn="l">
              <a:spcBef>
                <a:spcPts val="0"/>
              </a:spcBef>
              <a:spcAft>
                <a:spcPts val="0"/>
              </a:spcAft>
              <a:buNone/>
            </a:pPr>
            <a:r>
              <a:t/>
            </a:r>
            <a:endParaRPr sz="1600">
              <a:latin typeface="Nunito SemiBold"/>
              <a:ea typeface="Nunito SemiBold"/>
              <a:cs typeface="Nunito SemiBold"/>
              <a:sym typeface="Nunito SemiBold"/>
            </a:endParaRPr>
          </a:p>
          <a:p>
            <a:pPr indent="0" lvl="0" marL="0" rtl="0" algn="l">
              <a:spcBef>
                <a:spcPts val="0"/>
              </a:spcBef>
              <a:spcAft>
                <a:spcPts val="0"/>
              </a:spcAft>
              <a:buNone/>
            </a:pPr>
            <a:r>
              <a:rPr lang="en-US" sz="1600">
                <a:latin typeface="Nunito SemiBold"/>
                <a:ea typeface="Nunito SemiBold"/>
                <a:cs typeface="Nunito SemiBold"/>
                <a:sym typeface="Nunito SemiBold"/>
              </a:rPr>
              <a:t>...“successful_agent_topup” is triggered</a:t>
            </a:r>
            <a:endParaRPr sz="1600">
              <a:latin typeface="Nunito SemiBold"/>
              <a:ea typeface="Nunito SemiBold"/>
              <a:cs typeface="Nunito SemiBold"/>
              <a:sym typeface="Nunito SemiBold"/>
            </a:endParaRPr>
          </a:p>
          <a:p>
            <a:pPr indent="0" lvl="0" marL="0" rtl="0" algn="l">
              <a:spcBef>
                <a:spcPts val="0"/>
              </a:spcBef>
              <a:spcAft>
                <a:spcPts val="0"/>
              </a:spcAft>
              <a:buNone/>
            </a:pPr>
            <a:r>
              <a:t/>
            </a:r>
            <a:endParaRPr sz="1000">
              <a:solidFill>
                <a:schemeClr val="dk1"/>
              </a:solidFill>
              <a:highlight>
                <a:srgbClr val="FFFFFF"/>
              </a:highlight>
              <a:latin typeface="Roboto"/>
              <a:ea typeface="Roboto"/>
              <a:cs typeface="Roboto"/>
              <a:sym typeface="Roboto"/>
            </a:endParaRPr>
          </a:p>
        </p:txBody>
      </p:sp>
      <p:sp>
        <p:nvSpPr>
          <p:cNvPr id="289" name="Google Shape;289;p30"/>
          <p:cNvSpPr txBox="1"/>
          <p:nvPr/>
        </p:nvSpPr>
        <p:spPr>
          <a:xfrm>
            <a:off x="8762550" y="2844263"/>
            <a:ext cx="3186300" cy="3154200"/>
          </a:xfrm>
          <a:prstGeom prst="rect">
            <a:avLst/>
          </a:prstGeom>
          <a:solidFill>
            <a:srgbClr val="D9EA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600">
              <a:latin typeface="Nunito SemiBold"/>
              <a:ea typeface="Nunito SemiBold"/>
              <a:cs typeface="Nunito SemiBold"/>
              <a:sym typeface="Nunito SemiBold"/>
            </a:endParaRPr>
          </a:p>
          <a:p>
            <a:pPr indent="0" lvl="0" marL="0" rtl="0" algn="l">
              <a:spcBef>
                <a:spcPts val="0"/>
              </a:spcBef>
              <a:spcAft>
                <a:spcPts val="0"/>
              </a:spcAft>
              <a:buNone/>
            </a:pPr>
            <a:r>
              <a:rPr lang="en-US" sz="1600">
                <a:latin typeface="Nunito SemiBold"/>
                <a:ea typeface="Nunito SemiBold"/>
                <a:cs typeface="Nunito SemiBold"/>
                <a:sym typeface="Nunito SemiBold"/>
              </a:rPr>
              <a:t>...“</a:t>
            </a:r>
            <a:r>
              <a:rPr lang="en-US" sz="1600">
                <a:latin typeface="Nunito"/>
                <a:ea typeface="Nunito"/>
                <a:cs typeface="Nunito"/>
                <a:sym typeface="Nunito"/>
              </a:rPr>
              <a:t>BONUS: You have been awarded %(currency)s %(amount)s of free fuel…”</a:t>
            </a:r>
            <a:endParaRPr sz="1600">
              <a:latin typeface="Nunito SemiBold"/>
              <a:ea typeface="Nunito SemiBold"/>
              <a:cs typeface="Nunito SemiBold"/>
              <a:sym typeface="Nunito SemiBold"/>
            </a:endParaRPr>
          </a:p>
          <a:p>
            <a:pPr indent="0" lvl="0" marL="0" rtl="0" algn="l">
              <a:spcBef>
                <a:spcPts val="0"/>
              </a:spcBef>
              <a:spcAft>
                <a:spcPts val="0"/>
              </a:spcAft>
              <a:buNone/>
            </a:pPr>
            <a:r>
              <a:t/>
            </a:r>
            <a:endParaRPr sz="1600">
              <a:latin typeface="Nunito SemiBold"/>
              <a:ea typeface="Nunito SemiBold"/>
              <a:cs typeface="Nunito SemiBold"/>
              <a:sym typeface="Nunito SemiBold"/>
            </a:endParaRPr>
          </a:p>
          <a:p>
            <a:pPr indent="0" lvl="0" marL="0" rtl="0" algn="l">
              <a:spcBef>
                <a:spcPts val="0"/>
              </a:spcBef>
              <a:spcAft>
                <a:spcPts val="0"/>
              </a:spcAft>
              <a:buNone/>
            </a:pPr>
            <a:r>
              <a:rPr lang="en-US" sz="1600">
                <a:latin typeface="Nunito SemiBold"/>
                <a:ea typeface="Nunito SemiBold"/>
                <a:cs typeface="Nunito SemiBold"/>
                <a:sym typeface="Nunito SemiBold"/>
              </a:rPr>
              <a:t>...“</a:t>
            </a:r>
            <a:r>
              <a:rPr lang="en-US" sz="1600">
                <a:latin typeface="Nunito"/>
                <a:ea typeface="Nunito"/>
                <a:cs typeface="Nunito"/>
                <a:sym typeface="Nunito"/>
              </a:rPr>
              <a:t>Dear {name}, your stove order has been cancelled. {currency} {refund_amount} has been refunded…”</a:t>
            </a:r>
            <a:endParaRPr sz="1600">
              <a:latin typeface="Nunito"/>
              <a:ea typeface="Nunito"/>
              <a:cs typeface="Nunito"/>
              <a:sym typeface="Nunito"/>
            </a:endParaRPr>
          </a:p>
          <a:p>
            <a:pPr indent="0" lvl="0" marL="0" rtl="0" algn="l">
              <a:spcBef>
                <a:spcPts val="0"/>
              </a:spcBef>
              <a:spcAft>
                <a:spcPts val="0"/>
              </a:spcAft>
              <a:buNone/>
            </a:pPr>
            <a:r>
              <a:t/>
            </a:r>
            <a:endParaRPr sz="1600">
              <a:latin typeface="Nunito"/>
              <a:ea typeface="Nunito"/>
              <a:cs typeface="Nunito"/>
              <a:sym typeface="Nunito"/>
            </a:endParaRPr>
          </a:p>
          <a:p>
            <a:pPr indent="0" lvl="0" marL="0" rtl="0" algn="l">
              <a:spcBef>
                <a:spcPts val="0"/>
              </a:spcBef>
              <a:spcAft>
                <a:spcPts val="0"/>
              </a:spcAft>
              <a:buNone/>
            </a:pPr>
            <a:r>
              <a:rPr lang="en-US" sz="1600">
                <a:latin typeface="Nunito SemiBold"/>
                <a:ea typeface="Nunito SemiBold"/>
                <a:cs typeface="Nunito SemiBold"/>
                <a:sym typeface="Nunito SemiBold"/>
              </a:rPr>
              <a:t>...</a:t>
            </a:r>
            <a:r>
              <a:rPr lang="en-US" sz="1600">
                <a:latin typeface="Nunito SemiBold"/>
                <a:ea typeface="Nunito SemiBold"/>
                <a:cs typeface="Nunito SemiBold"/>
                <a:sym typeface="Nunito SemiBold"/>
              </a:rPr>
              <a:t>“</a:t>
            </a:r>
            <a:r>
              <a:rPr lang="en-US" sz="1600">
                <a:latin typeface="Nunito"/>
                <a:ea typeface="Nunito"/>
                <a:cs typeface="Nunito"/>
                <a:sym typeface="Nunito"/>
              </a:rPr>
              <a:t>Thank you for your payment of {currency} {topup_amount}...”</a:t>
            </a:r>
            <a:endParaRPr sz="1600">
              <a:highlight>
                <a:srgbClr val="FFFFFF"/>
              </a:highlight>
              <a:latin typeface="Nunito"/>
              <a:ea typeface="Nunito"/>
              <a:cs typeface="Nunito"/>
              <a:sym typeface="Nunito"/>
            </a:endParaRPr>
          </a:p>
        </p:txBody>
      </p:sp>
      <p:cxnSp>
        <p:nvCxnSpPr>
          <p:cNvPr id="290" name="Google Shape;290;p30"/>
          <p:cNvCxnSpPr>
            <a:stCxn id="282" idx="1"/>
            <a:endCxn id="286" idx="1"/>
          </p:cNvCxnSpPr>
          <p:nvPr/>
        </p:nvCxnSpPr>
        <p:spPr>
          <a:xfrm>
            <a:off x="520725" y="1979450"/>
            <a:ext cx="600" cy="2494800"/>
          </a:xfrm>
          <a:prstGeom prst="bentConnector3">
            <a:avLst>
              <a:gd fmla="val -39687549" name="adj1"/>
            </a:avLst>
          </a:prstGeom>
          <a:noFill/>
          <a:ln cap="flat" cmpd="sng" w="19050">
            <a:solidFill>
              <a:srgbClr val="44546A"/>
            </a:solidFill>
            <a:prstDash val="dot"/>
            <a:round/>
            <a:headEnd len="med" w="med" type="oval"/>
            <a:tailEnd len="med" w="med" type="oval"/>
          </a:ln>
        </p:spPr>
      </p:cxnSp>
      <p:cxnSp>
        <p:nvCxnSpPr>
          <p:cNvPr id="291" name="Google Shape;291;p30"/>
          <p:cNvCxnSpPr>
            <a:stCxn id="282" idx="0"/>
            <a:endCxn id="283" idx="0"/>
          </p:cNvCxnSpPr>
          <p:nvPr/>
        </p:nvCxnSpPr>
        <p:spPr>
          <a:xfrm flipH="1" rot="-5400000">
            <a:off x="2875875" y="28550"/>
            <a:ext cx="600" cy="2997000"/>
          </a:xfrm>
          <a:prstGeom prst="bentConnector3">
            <a:avLst>
              <a:gd fmla="val -39689583" name="adj1"/>
            </a:avLst>
          </a:prstGeom>
          <a:noFill/>
          <a:ln cap="flat" cmpd="sng" w="19050">
            <a:solidFill>
              <a:srgbClr val="44546A"/>
            </a:solidFill>
            <a:prstDash val="dot"/>
            <a:round/>
            <a:headEnd len="med" w="med" type="none"/>
            <a:tailEnd len="med" w="med" type="stealth"/>
          </a:ln>
        </p:spPr>
      </p:cxnSp>
      <p:cxnSp>
        <p:nvCxnSpPr>
          <p:cNvPr id="292" name="Google Shape;292;p30"/>
          <p:cNvCxnSpPr>
            <a:stCxn id="283" idx="2"/>
            <a:endCxn id="284" idx="2"/>
          </p:cNvCxnSpPr>
          <p:nvPr/>
        </p:nvCxnSpPr>
        <p:spPr>
          <a:xfrm flipH="1" rot="-5400000">
            <a:off x="5731766" y="1075088"/>
            <a:ext cx="9600" cy="2723700"/>
          </a:xfrm>
          <a:prstGeom prst="bentConnector3">
            <a:avLst>
              <a:gd fmla="val 2581120" name="adj1"/>
            </a:avLst>
          </a:prstGeom>
          <a:noFill/>
          <a:ln cap="flat" cmpd="sng" w="19050">
            <a:solidFill>
              <a:srgbClr val="44546A"/>
            </a:solidFill>
            <a:prstDash val="dot"/>
            <a:round/>
            <a:headEnd len="med" w="med" type="none"/>
            <a:tailEnd len="med" w="med" type="triangle"/>
          </a:ln>
        </p:spPr>
      </p:cxnSp>
      <p:cxnSp>
        <p:nvCxnSpPr>
          <p:cNvPr id="293" name="Google Shape;293;p30"/>
          <p:cNvCxnSpPr>
            <a:stCxn id="285" idx="0"/>
            <a:endCxn id="284" idx="0"/>
          </p:cNvCxnSpPr>
          <p:nvPr/>
        </p:nvCxnSpPr>
        <p:spPr>
          <a:xfrm rot="5400000">
            <a:off x="8726699" y="-92000"/>
            <a:ext cx="600" cy="3257400"/>
          </a:xfrm>
          <a:prstGeom prst="bentConnector3">
            <a:avLst>
              <a:gd fmla="val -39687500" name="adj1"/>
            </a:avLst>
          </a:prstGeom>
          <a:noFill/>
          <a:ln cap="flat" cmpd="sng" w="19050">
            <a:solidFill>
              <a:srgbClr val="44546A"/>
            </a:solidFill>
            <a:prstDash val="dot"/>
            <a:round/>
            <a:headEnd len="med" w="med" type="stealth"/>
            <a:tailEnd len="med" w="med" type="none"/>
          </a:ln>
        </p:spPr>
      </p:cxnSp>
      <p:cxnSp>
        <p:nvCxnSpPr>
          <p:cNvPr id="294" name="Google Shape;294;p30"/>
          <p:cNvCxnSpPr>
            <a:stCxn id="287" idx="2"/>
            <a:endCxn id="295" idx="1"/>
          </p:cNvCxnSpPr>
          <p:nvPr/>
        </p:nvCxnSpPr>
        <p:spPr>
          <a:xfrm flipH="1" rot="5400000">
            <a:off x="3533525" y="4918025"/>
            <a:ext cx="6300" cy="1676100"/>
          </a:xfrm>
          <a:prstGeom prst="bentConnector3">
            <a:avLst>
              <a:gd fmla="val -3779762" name="adj1"/>
            </a:avLst>
          </a:prstGeom>
          <a:noFill/>
          <a:ln cap="flat" cmpd="sng" w="19050">
            <a:solidFill>
              <a:srgbClr val="44546A"/>
            </a:solidFill>
            <a:prstDash val="dot"/>
            <a:round/>
            <a:headEnd len="med" w="med" type="oval"/>
            <a:tailEnd len="med" w="med" type="oval"/>
          </a:ln>
        </p:spPr>
      </p:cxnSp>
      <p:sp>
        <p:nvSpPr>
          <p:cNvPr id="295" name="Google Shape;295;p30"/>
          <p:cNvSpPr txBox="1"/>
          <p:nvPr/>
        </p:nvSpPr>
        <p:spPr>
          <a:xfrm rot="-5400000">
            <a:off x="1213425" y="4039175"/>
            <a:ext cx="2970300" cy="457200"/>
          </a:xfrm>
          <a:prstGeom prst="rect">
            <a:avLst/>
          </a:prstGeom>
          <a:solidFill>
            <a:srgbClr val="FCE5CD"/>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600">
                <a:solidFill>
                  <a:schemeClr val="dk1"/>
                </a:solidFill>
                <a:latin typeface="Nunito SemiBold"/>
                <a:ea typeface="Nunito SemiBold"/>
                <a:cs typeface="Nunito SemiBold"/>
                <a:sym typeface="Nunito SemiBold"/>
              </a:rPr>
              <a:t>Example</a:t>
            </a:r>
            <a:endParaRPr/>
          </a:p>
        </p:txBody>
      </p:sp>
      <p:cxnSp>
        <p:nvCxnSpPr>
          <p:cNvPr id="296" name="Google Shape;296;p30"/>
          <p:cNvCxnSpPr>
            <a:stCxn id="288" idx="2"/>
            <a:endCxn id="295" idx="1"/>
          </p:cNvCxnSpPr>
          <p:nvPr/>
        </p:nvCxnSpPr>
        <p:spPr>
          <a:xfrm flipH="1" rot="5400000">
            <a:off x="4775575" y="3675725"/>
            <a:ext cx="245700" cy="4399800"/>
          </a:xfrm>
          <a:prstGeom prst="bentConnector3">
            <a:avLst>
              <a:gd fmla="val -96917" name="adj1"/>
            </a:avLst>
          </a:prstGeom>
          <a:noFill/>
          <a:ln cap="flat" cmpd="sng" w="19050">
            <a:solidFill>
              <a:srgbClr val="44546A"/>
            </a:solidFill>
            <a:prstDash val="dot"/>
            <a:round/>
            <a:headEnd len="med" w="med" type="oval"/>
            <a:tailEnd len="med" w="med" type="oval"/>
          </a:ln>
        </p:spPr>
      </p:cxnSp>
      <p:cxnSp>
        <p:nvCxnSpPr>
          <p:cNvPr id="297" name="Google Shape;297;p30"/>
          <p:cNvCxnSpPr>
            <a:stCxn id="289" idx="2"/>
            <a:endCxn id="295" idx="1"/>
          </p:cNvCxnSpPr>
          <p:nvPr/>
        </p:nvCxnSpPr>
        <p:spPr>
          <a:xfrm flipH="1" rot="5400000">
            <a:off x="6404400" y="2047163"/>
            <a:ext cx="245400" cy="7657200"/>
          </a:xfrm>
          <a:prstGeom prst="bentConnector3">
            <a:avLst>
              <a:gd fmla="val -97035" name="adj1"/>
            </a:avLst>
          </a:prstGeom>
          <a:noFill/>
          <a:ln cap="flat" cmpd="sng" w="19050">
            <a:solidFill>
              <a:srgbClr val="44546A"/>
            </a:solidFill>
            <a:prstDash val="dot"/>
            <a:round/>
            <a:headEnd len="med" w="med" type="oval"/>
            <a:tailEnd len="med" w="med" type="oval"/>
          </a:ln>
        </p:spPr>
      </p:cxn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pic>
        <p:nvPicPr>
          <p:cNvPr id="302" name="Google Shape;302;p31"/>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303" name="Google Shape;303;p31"/>
          <p:cNvSpPr txBox="1"/>
          <p:nvPr>
            <p:ph type="title"/>
          </p:nvPr>
        </p:nvSpPr>
        <p:spPr>
          <a:xfrm>
            <a:off x="1200150" y="91443"/>
            <a:ext cx="10533000" cy="783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SMS Editor - Existing SMSes</a:t>
            </a:r>
            <a:endParaRPr/>
          </a:p>
        </p:txBody>
      </p:sp>
      <p:sp>
        <p:nvSpPr>
          <p:cNvPr id="304" name="Google Shape;304;p31"/>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
        <p:nvSpPr>
          <p:cNvPr id="305" name="Google Shape;305;p31"/>
          <p:cNvSpPr txBox="1"/>
          <p:nvPr>
            <p:ph idx="1" type="subTitle"/>
          </p:nvPr>
        </p:nvSpPr>
        <p:spPr>
          <a:xfrm>
            <a:off x="458700" y="998875"/>
            <a:ext cx="11274600" cy="52359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en-US" sz="2000"/>
              <a:t>Existing SMSes are automated and tied to existing pre-defined triggers. </a:t>
            </a:r>
            <a:r>
              <a:rPr lang="en-US" sz="2000"/>
              <a:t>These triggers are defined by the activity of specific KOKO users. </a:t>
            </a:r>
            <a:endParaRPr sz="2000"/>
          </a:p>
          <a:p>
            <a:pPr indent="0" lvl="0" marL="0" rtl="0" algn="l">
              <a:lnSpc>
                <a:spcPct val="115000"/>
              </a:lnSpc>
              <a:spcBef>
                <a:spcPts val="0"/>
              </a:spcBef>
              <a:spcAft>
                <a:spcPts val="0"/>
              </a:spcAft>
              <a:buNone/>
            </a:pPr>
            <a:r>
              <a:t/>
            </a:r>
            <a:endParaRPr sz="2000"/>
          </a:p>
          <a:p>
            <a:pPr indent="0" lvl="0" marL="0" rtl="0" algn="l">
              <a:lnSpc>
                <a:spcPct val="115000"/>
              </a:lnSpc>
              <a:spcBef>
                <a:spcPts val="0"/>
              </a:spcBef>
              <a:spcAft>
                <a:spcPts val="0"/>
              </a:spcAft>
              <a:buNone/>
            </a:pPr>
            <a:r>
              <a:rPr lang="en-US" sz="2000"/>
              <a:t>These </a:t>
            </a:r>
            <a:r>
              <a:rPr lang="en-US" sz="2000"/>
              <a:t>existing SMSes are categorised according to the activity of these KOKO users (customer, admin, agent). </a:t>
            </a:r>
            <a:endParaRPr sz="2000"/>
          </a:p>
          <a:p>
            <a:pPr indent="-355600" lvl="0" marL="457200" rtl="0" algn="l">
              <a:lnSpc>
                <a:spcPct val="115000"/>
              </a:lnSpc>
              <a:spcBef>
                <a:spcPts val="0"/>
              </a:spcBef>
              <a:spcAft>
                <a:spcPts val="0"/>
              </a:spcAft>
              <a:buSzPts val="2000"/>
              <a:buAutoNum type="arabicPeriod"/>
            </a:pPr>
            <a:r>
              <a:rPr lang="en-US" sz="2000"/>
              <a:t>Customer Activity</a:t>
            </a:r>
            <a:endParaRPr sz="2000"/>
          </a:p>
          <a:p>
            <a:pPr indent="-355600" lvl="0" marL="457200" rtl="0" algn="l">
              <a:lnSpc>
                <a:spcPct val="115000"/>
              </a:lnSpc>
              <a:spcBef>
                <a:spcPts val="0"/>
              </a:spcBef>
              <a:spcAft>
                <a:spcPts val="0"/>
              </a:spcAft>
              <a:buSzPts val="2000"/>
              <a:buAutoNum type="arabicPeriod"/>
            </a:pPr>
            <a:r>
              <a:rPr lang="en-US" sz="2000"/>
              <a:t>Admin Activity</a:t>
            </a:r>
            <a:endParaRPr sz="2000"/>
          </a:p>
          <a:p>
            <a:pPr indent="-355600" lvl="0" marL="457200" rtl="0" algn="l">
              <a:lnSpc>
                <a:spcPct val="115000"/>
              </a:lnSpc>
              <a:spcBef>
                <a:spcPts val="0"/>
              </a:spcBef>
              <a:spcAft>
                <a:spcPts val="0"/>
              </a:spcAft>
              <a:buSzPts val="2000"/>
              <a:buAutoNum type="arabicPeriod"/>
            </a:pPr>
            <a:r>
              <a:rPr lang="en-US" sz="2000"/>
              <a:t>Agent Activity</a:t>
            </a:r>
            <a:endParaRPr sz="2000"/>
          </a:p>
          <a:p>
            <a:pPr indent="0" lvl="0" marL="0" rtl="0" algn="l">
              <a:spcBef>
                <a:spcPts val="1000"/>
              </a:spcBef>
              <a:spcAft>
                <a:spcPts val="0"/>
              </a:spcAft>
              <a:buNone/>
            </a:pPr>
            <a:r>
              <a:t/>
            </a:r>
            <a:endParaRPr sz="2000"/>
          </a:p>
          <a:p>
            <a:pPr indent="0" lvl="0" marL="0" rtl="0" algn="l">
              <a:spcBef>
                <a:spcPts val="1000"/>
              </a:spcBef>
              <a:spcAft>
                <a:spcPts val="0"/>
              </a:spcAft>
              <a:buNone/>
            </a:pPr>
            <a:r>
              <a:rPr lang="en-US" sz="2000"/>
              <a:t>For ease of understanding, the existing SMSes can be grouped within the following journeys:</a:t>
            </a:r>
            <a:endParaRPr sz="2000"/>
          </a:p>
          <a:p>
            <a:pPr indent="-355600" lvl="0" marL="457200" rtl="0" algn="l">
              <a:spcBef>
                <a:spcPts val="1000"/>
              </a:spcBef>
              <a:spcAft>
                <a:spcPts val="0"/>
              </a:spcAft>
              <a:buSzPts val="2000"/>
              <a:buChar char="●"/>
            </a:pPr>
            <a:r>
              <a:rPr lang="en-US" sz="2000"/>
              <a:t>Sign-Up Related</a:t>
            </a:r>
            <a:endParaRPr sz="2000"/>
          </a:p>
          <a:p>
            <a:pPr indent="-355600" lvl="0" marL="457200" rtl="0" algn="l">
              <a:spcBef>
                <a:spcPts val="0"/>
              </a:spcBef>
              <a:spcAft>
                <a:spcPts val="0"/>
              </a:spcAft>
              <a:buSzPts val="2000"/>
              <a:buChar char="●"/>
            </a:pPr>
            <a:r>
              <a:rPr lang="en-US" sz="2000"/>
              <a:t>Managing an Order</a:t>
            </a:r>
            <a:endParaRPr sz="2000"/>
          </a:p>
          <a:p>
            <a:pPr indent="-355600" lvl="0" marL="457200" rtl="0" algn="l">
              <a:spcBef>
                <a:spcPts val="0"/>
              </a:spcBef>
              <a:spcAft>
                <a:spcPts val="0"/>
              </a:spcAft>
              <a:buSzPts val="2000"/>
              <a:buChar char="●"/>
            </a:pPr>
            <a:r>
              <a:rPr lang="en-US" sz="2000"/>
              <a:t>Managing an Account</a:t>
            </a:r>
            <a:endParaRPr sz="2000"/>
          </a:p>
          <a:p>
            <a:pPr indent="0" lvl="0" marL="0" rtl="0" algn="l">
              <a:lnSpc>
                <a:spcPct val="115000"/>
              </a:lnSpc>
              <a:spcBef>
                <a:spcPts val="0"/>
              </a:spcBef>
              <a:spcAft>
                <a:spcPts val="0"/>
              </a:spcAft>
              <a:buClr>
                <a:schemeClr val="dk1"/>
              </a:buClr>
              <a:buSzPts val="1100"/>
              <a:buFont typeface="Arial"/>
              <a:buNone/>
            </a:pPr>
            <a:r>
              <a:t/>
            </a:r>
            <a:endParaRPr sz="2000"/>
          </a:p>
          <a:p>
            <a:pPr indent="0" lvl="0" marL="0" rtl="0" algn="l">
              <a:spcBef>
                <a:spcPts val="1000"/>
              </a:spcBef>
              <a:spcAft>
                <a:spcPts val="0"/>
              </a:spcAft>
              <a:buNone/>
            </a:pPr>
            <a:r>
              <a:t/>
            </a:r>
            <a:endParaRPr sz="20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pic>
        <p:nvPicPr>
          <p:cNvPr id="310" name="Google Shape;310;p32"/>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311" name="Google Shape;311;p32"/>
          <p:cNvSpPr txBox="1"/>
          <p:nvPr>
            <p:ph type="title"/>
          </p:nvPr>
        </p:nvSpPr>
        <p:spPr>
          <a:xfrm>
            <a:off x="1200150" y="91443"/>
            <a:ext cx="10533000" cy="783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Existing SMSes: Customer Activity SMS Types</a:t>
            </a:r>
            <a:endParaRPr/>
          </a:p>
        </p:txBody>
      </p:sp>
      <p:sp>
        <p:nvSpPr>
          <p:cNvPr id="312" name="Google Shape;312;p32"/>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
        <p:nvSpPr>
          <p:cNvPr id="313" name="Google Shape;313;p32"/>
          <p:cNvSpPr txBox="1"/>
          <p:nvPr/>
        </p:nvSpPr>
        <p:spPr>
          <a:xfrm>
            <a:off x="1217710" y="2377325"/>
            <a:ext cx="2787000" cy="905400"/>
          </a:xfrm>
          <a:prstGeom prst="rect">
            <a:avLst/>
          </a:prstGeom>
          <a:solidFill>
            <a:srgbClr val="B6D7A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1900">
                <a:latin typeface="Nunito SemiBold"/>
                <a:ea typeface="Nunito SemiBold"/>
                <a:cs typeface="Nunito SemiBold"/>
                <a:sym typeface="Nunito SemiBold"/>
              </a:rPr>
              <a:t>Sign-Up Related Activity</a:t>
            </a:r>
            <a:endParaRPr sz="1900">
              <a:latin typeface="Nunito SemiBold"/>
              <a:ea typeface="Nunito SemiBold"/>
              <a:cs typeface="Nunito SemiBold"/>
              <a:sym typeface="Nunito SemiBold"/>
            </a:endParaRPr>
          </a:p>
        </p:txBody>
      </p:sp>
      <p:sp>
        <p:nvSpPr>
          <p:cNvPr id="314" name="Google Shape;314;p32"/>
          <p:cNvSpPr txBox="1"/>
          <p:nvPr/>
        </p:nvSpPr>
        <p:spPr>
          <a:xfrm>
            <a:off x="5007297" y="2377325"/>
            <a:ext cx="2787000" cy="905400"/>
          </a:xfrm>
          <a:prstGeom prst="rect">
            <a:avLst/>
          </a:prstGeom>
          <a:solidFill>
            <a:srgbClr val="B6D7A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1900">
                <a:latin typeface="Nunito SemiBold"/>
                <a:ea typeface="Nunito SemiBold"/>
                <a:cs typeface="Nunito SemiBold"/>
                <a:sym typeface="Nunito SemiBold"/>
              </a:rPr>
              <a:t>Manage Order Activity</a:t>
            </a:r>
            <a:endParaRPr sz="1900">
              <a:latin typeface="Nunito SemiBold"/>
              <a:ea typeface="Nunito SemiBold"/>
              <a:cs typeface="Nunito SemiBold"/>
              <a:sym typeface="Nunito SemiBold"/>
            </a:endParaRPr>
          </a:p>
        </p:txBody>
      </p:sp>
      <p:sp>
        <p:nvSpPr>
          <p:cNvPr id="315" name="Google Shape;315;p32"/>
          <p:cNvSpPr txBox="1"/>
          <p:nvPr/>
        </p:nvSpPr>
        <p:spPr>
          <a:xfrm>
            <a:off x="8835210" y="2377325"/>
            <a:ext cx="2787000" cy="905400"/>
          </a:xfrm>
          <a:prstGeom prst="rect">
            <a:avLst/>
          </a:prstGeom>
          <a:solidFill>
            <a:srgbClr val="B6D7A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1900">
                <a:latin typeface="Nunito SemiBold"/>
                <a:ea typeface="Nunito SemiBold"/>
                <a:cs typeface="Nunito SemiBold"/>
                <a:sym typeface="Nunito SemiBold"/>
              </a:rPr>
              <a:t>Manage Account Activity</a:t>
            </a:r>
            <a:endParaRPr sz="1900">
              <a:latin typeface="Nunito SemiBold"/>
              <a:ea typeface="Nunito SemiBold"/>
              <a:cs typeface="Nunito SemiBold"/>
              <a:sym typeface="Nunito SemiBold"/>
            </a:endParaRPr>
          </a:p>
        </p:txBody>
      </p:sp>
      <p:sp>
        <p:nvSpPr>
          <p:cNvPr id="316" name="Google Shape;316;p32"/>
          <p:cNvSpPr txBox="1"/>
          <p:nvPr/>
        </p:nvSpPr>
        <p:spPr>
          <a:xfrm>
            <a:off x="671625" y="3492825"/>
            <a:ext cx="3875700" cy="2440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US" sz="1500">
                <a:latin typeface="Nunito"/>
                <a:ea typeface="Nunito"/>
                <a:cs typeface="Nunito"/>
                <a:sym typeface="Nunito"/>
              </a:rPr>
              <a:t>Signs Up &amp; creates a KOKO Pin</a:t>
            </a:r>
            <a:endParaRPr sz="1500">
              <a:latin typeface="Nunito"/>
              <a:ea typeface="Nunito"/>
              <a:cs typeface="Nunito"/>
              <a:sym typeface="Nunito"/>
            </a:endParaRPr>
          </a:p>
          <a:p>
            <a:pPr indent="0" lvl="0" marL="0" rtl="0" algn="ctr">
              <a:lnSpc>
                <a:spcPct val="115000"/>
              </a:lnSpc>
              <a:spcBef>
                <a:spcPts val="0"/>
              </a:spcBef>
              <a:spcAft>
                <a:spcPts val="0"/>
              </a:spcAft>
              <a:buNone/>
            </a:pPr>
            <a:r>
              <a:rPr lang="en-US" sz="1500">
                <a:latin typeface="Nunito"/>
                <a:ea typeface="Nunito"/>
                <a:cs typeface="Nunito"/>
                <a:sym typeface="Nunito"/>
              </a:rPr>
              <a:t>First Sign Up</a:t>
            </a:r>
            <a:endParaRPr sz="1500">
              <a:latin typeface="Nunito"/>
              <a:ea typeface="Nunito"/>
              <a:cs typeface="Nunito"/>
              <a:sym typeface="Nunito"/>
            </a:endParaRPr>
          </a:p>
          <a:p>
            <a:pPr indent="0" lvl="0" marL="0" rtl="0" algn="ctr">
              <a:lnSpc>
                <a:spcPct val="115000"/>
              </a:lnSpc>
              <a:spcBef>
                <a:spcPts val="0"/>
              </a:spcBef>
              <a:spcAft>
                <a:spcPts val="0"/>
              </a:spcAft>
              <a:buNone/>
            </a:pPr>
            <a:r>
              <a:rPr lang="en-US" sz="1500">
                <a:latin typeface="Nunito"/>
                <a:ea typeface="Nunito"/>
                <a:cs typeface="Nunito"/>
                <a:sym typeface="Nunito"/>
              </a:rPr>
              <a:t>Signs Up a New Customer</a:t>
            </a:r>
            <a:endParaRPr sz="1500">
              <a:latin typeface="Nunito"/>
              <a:ea typeface="Nunito"/>
              <a:cs typeface="Nunito"/>
              <a:sym typeface="Nunito"/>
            </a:endParaRPr>
          </a:p>
          <a:p>
            <a:pPr indent="0" lvl="0" marL="0" rtl="0" algn="ctr">
              <a:lnSpc>
                <a:spcPct val="115000"/>
              </a:lnSpc>
              <a:spcBef>
                <a:spcPts val="0"/>
              </a:spcBef>
              <a:spcAft>
                <a:spcPts val="0"/>
              </a:spcAft>
              <a:buNone/>
            </a:pPr>
            <a:r>
              <a:rPr lang="en-US" sz="1500">
                <a:solidFill>
                  <a:schemeClr val="dk1"/>
                </a:solidFill>
                <a:highlight>
                  <a:srgbClr val="FFFFFF"/>
                </a:highlight>
                <a:latin typeface="Nunito"/>
                <a:ea typeface="Nunito"/>
                <a:cs typeface="Nunito"/>
                <a:sym typeface="Nunito"/>
              </a:rPr>
              <a:t>Receives Top Up Info</a:t>
            </a:r>
            <a:endParaRPr sz="1500">
              <a:latin typeface="Nunito"/>
              <a:ea typeface="Nunito"/>
              <a:cs typeface="Nunito"/>
              <a:sym typeface="Nunito"/>
            </a:endParaRPr>
          </a:p>
          <a:p>
            <a:pPr indent="0" lvl="0" marL="0" rtl="0" algn="ctr">
              <a:lnSpc>
                <a:spcPct val="115000"/>
              </a:lnSpc>
              <a:spcBef>
                <a:spcPts val="0"/>
              </a:spcBef>
              <a:spcAft>
                <a:spcPts val="0"/>
              </a:spcAft>
              <a:buNone/>
            </a:pPr>
            <a:r>
              <a:rPr lang="en-US" sz="1500" u="sng">
                <a:solidFill>
                  <a:schemeClr val="hlink"/>
                </a:solidFill>
                <a:latin typeface="Nunito"/>
                <a:ea typeface="Nunito"/>
                <a:cs typeface="Nunito"/>
                <a:sym typeface="Nunito"/>
                <a:hlinkClick r:id="rId4"/>
              </a:rPr>
              <a:t>Click here for SMS Details</a:t>
            </a:r>
            <a:endParaRPr sz="1500">
              <a:latin typeface="Nunito"/>
              <a:ea typeface="Nunito"/>
              <a:cs typeface="Nunito"/>
              <a:sym typeface="Nunito"/>
            </a:endParaRPr>
          </a:p>
        </p:txBody>
      </p:sp>
      <p:sp>
        <p:nvSpPr>
          <p:cNvPr id="317" name="Google Shape;317;p32"/>
          <p:cNvSpPr txBox="1"/>
          <p:nvPr/>
        </p:nvSpPr>
        <p:spPr>
          <a:xfrm flipH="1" rot="-5400000">
            <a:off x="-366732" y="4484477"/>
            <a:ext cx="1197000" cy="457200"/>
          </a:xfrm>
          <a:prstGeom prst="rect">
            <a:avLst/>
          </a:prstGeom>
          <a:solidFill>
            <a:srgbClr val="EAD1DC"/>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i="1" lang="en-US" sz="1500">
                <a:latin typeface="Nunito"/>
                <a:ea typeface="Nunito"/>
                <a:cs typeface="Nunito"/>
                <a:sym typeface="Nunito"/>
              </a:rPr>
              <a:t>Activities</a:t>
            </a:r>
            <a:endParaRPr b="1" i="1" sz="1500">
              <a:latin typeface="Nunito"/>
              <a:ea typeface="Nunito"/>
              <a:cs typeface="Nunito"/>
              <a:sym typeface="Nunito"/>
            </a:endParaRPr>
          </a:p>
        </p:txBody>
      </p:sp>
      <p:sp>
        <p:nvSpPr>
          <p:cNvPr id="318" name="Google Shape;318;p32"/>
          <p:cNvSpPr txBox="1"/>
          <p:nvPr/>
        </p:nvSpPr>
        <p:spPr>
          <a:xfrm>
            <a:off x="4517325" y="3492825"/>
            <a:ext cx="3750000" cy="26001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US" sz="1500">
                <a:latin typeface="Nunito"/>
                <a:ea typeface="Nunito"/>
                <a:cs typeface="Nunito"/>
                <a:sym typeface="Nunito"/>
              </a:rPr>
              <a:t>Buys Cooker</a:t>
            </a:r>
            <a:endParaRPr sz="1500">
              <a:latin typeface="Nunito"/>
              <a:ea typeface="Nunito"/>
              <a:cs typeface="Nunito"/>
              <a:sym typeface="Nunito"/>
            </a:endParaRPr>
          </a:p>
          <a:p>
            <a:pPr indent="0" lvl="0" marL="0" rtl="0" algn="ctr">
              <a:lnSpc>
                <a:spcPct val="115000"/>
              </a:lnSpc>
              <a:spcBef>
                <a:spcPts val="0"/>
              </a:spcBef>
              <a:spcAft>
                <a:spcPts val="0"/>
              </a:spcAft>
              <a:buNone/>
            </a:pPr>
            <a:r>
              <a:rPr lang="en-US" sz="1500">
                <a:latin typeface="Nunito"/>
                <a:ea typeface="Nunito"/>
                <a:cs typeface="Nunito"/>
                <a:sym typeface="Nunito"/>
              </a:rPr>
              <a:t>Collects Cooker (fulfills)</a:t>
            </a:r>
            <a:endParaRPr sz="1500">
              <a:latin typeface="Nunito"/>
              <a:ea typeface="Nunito"/>
              <a:cs typeface="Nunito"/>
              <a:sym typeface="Nunito"/>
            </a:endParaRPr>
          </a:p>
          <a:p>
            <a:pPr indent="0" lvl="0" marL="0" rtl="0" algn="ctr">
              <a:lnSpc>
                <a:spcPct val="115000"/>
              </a:lnSpc>
              <a:spcBef>
                <a:spcPts val="0"/>
              </a:spcBef>
              <a:spcAft>
                <a:spcPts val="0"/>
              </a:spcAft>
              <a:buNone/>
            </a:pPr>
            <a:r>
              <a:rPr lang="en-US" sz="1500">
                <a:latin typeface="Nunito"/>
                <a:ea typeface="Nunito"/>
                <a:cs typeface="Nunito"/>
                <a:sym typeface="Nunito"/>
              </a:rPr>
              <a:t>Collects Cooker/Canister</a:t>
            </a:r>
            <a:endParaRPr sz="1500">
              <a:latin typeface="Nunito"/>
              <a:ea typeface="Nunito"/>
              <a:cs typeface="Nunito"/>
              <a:sym typeface="Nunito"/>
            </a:endParaRPr>
          </a:p>
          <a:p>
            <a:pPr indent="0" lvl="0" marL="0" rtl="0" algn="ctr">
              <a:lnSpc>
                <a:spcPct val="115000"/>
              </a:lnSpc>
              <a:spcBef>
                <a:spcPts val="0"/>
              </a:spcBef>
              <a:spcAft>
                <a:spcPts val="0"/>
              </a:spcAft>
              <a:buNone/>
            </a:pPr>
            <a:r>
              <a:rPr lang="en-US" sz="1500">
                <a:latin typeface="Nunito"/>
                <a:ea typeface="Nunito"/>
                <a:cs typeface="Nunito"/>
                <a:sym typeface="Nunito"/>
              </a:rPr>
              <a:t>Registers to save for cooker</a:t>
            </a:r>
            <a:endParaRPr sz="1500">
              <a:latin typeface="Nunito"/>
              <a:ea typeface="Nunito"/>
              <a:cs typeface="Nunito"/>
              <a:sym typeface="Nunito"/>
            </a:endParaRPr>
          </a:p>
          <a:p>
            <a:pPr indent="0" lvl="0" marL="0" rtl="0" algn="ctr">
              <a:lnSpc>
                <a:spcPct val="115000"/>
              </a:lnSpc>
              <a:spcBef>
                <a:spcPts val="0"/>
              </a:spcBef>
              <a:spcAft>
                <a:spcPts val="0"/>
              </a:spcAft>
              <a:buNone/>
            </a:pPr>
            <a:r>
              <a:rPr lang="en-US" sz="1500">
                <a:latin typeface="Nunito"/>
                <a:ea typeface="Nunito"/>
                <a:cs typeface="Nunito"/>
                <a:sym typeface="Nunito"/>
              </a:rPr>
              <a:t>Places Cooker Order (has some money in account)</a:t>
            </a:r>
            <a:endParaRPr sz="1500">
              <a:latin typeface="Nunito"/>
              <a:ea typeface="Nunito"/>
              <a:cs typeface="Nunito"/>
              <a:sym typeface="Nunito"/>
            </a:endParaRPr>
          </a:p>
          <a:p>
            <a:pPr indent="0" lvl="0" marL="0" rtl="0" algn="ctr">
              <a:lnSpc>
                <a:spcPct val="115000"/>
              </a:lnSpc>
              <a:spcBef>
                <a:spcPts val="0"/>
              </a:spcBef>
              <a:spcAft>
                <a:spcPts val="0"/>
              </a:spcAft>
              <a:buNone/>
            </a:pPr>
            <a:r>
              <a:rPr lang="en-US" sz="1500">
                <a:latin typeface="Nunito"/>
                <a:ea typeface="Nunito"/>
                <a:cs typeface="Nunito"/>
                <a:sym typeface="Nunito"/>
              </a:rPr>
              <a:t>Signs up within the last 14 days</a:t>
            </a:r>
            <a:endParaRPr sz="1500">
              <a:latin typeface="Nunito"/>
              <a:ea typeface="Nunito"/>
              <a:cs typeface="Nunito"/>
              <a:sym typeface="Nunito"/>
            </a:endParaRPr>
          </a:p>
          <a:p>
            <a:pPr indent="0" lvl="0" marL="0" rtl="0" algn="ctr">
              <a:lnSpc>
                <a:spcPct val="115000"/>
              </a:lnSpc>
              <a:spcBef>
                <a:spcPts val="0"/>
              </a:spcBef>
              <a:spcAft>
                <a:spcPts val="0"/>
              </a:spcAft>
              <a:buNone/>
            </a:pPr>
            <a:r>
              <a:rPr lang="en-US" sz="1500">
                <a:latin typeface="Nunito"/>
                <a:ea typeface="Nunito"/>
                <a:cs typeface="Nunito"/>
                <a:sym typeface="Nunito"/>
              </a:rPr>
              <a:t>Makes pre-order within 24-48hrs</a:t>
            </a:r>
            <a:endParaRPr sz="1500">
              <a:latin typeface="Nunito"/>
              <a:ea typeface="Nunito"/>
              <a:cs typeface="Nunito"/>
              <a:sym typeface="Nunito"/>
            </a:endParaRPr>
          </a:p>
          <a:p>
            <a:pPr indent="0" lvl="0" marL="0" rtl="0" algn="ctr">
              <a:lnSpc>
                <a:spcPct val="115000"/>
              </a:lnSpc>
              <a:spcBef>
                <a:spcPts val="0"/>
              </a:spcBef>
              <a:spcAft>
                <a:spcPts val="0"/>
              </a:spcAft>
              <a:buClr>
                <a:schemeClr val="dk1"/>
              </a:buClr>
              <a:buSzPts val="1100"/>
              <a:buFont typeface="Arial"/>
              <a:buNone/>
            </a:pPr>
            <a:r>
              <a:rPr lang="en-US" sz="1500" u="sng">
                <a:solidFill>
                  <a:schemeClr val="hlink"/>
                </a:solidFill>
                <a:latin typeface="Nunito"/>
                <a:ea typeface="Nunito"/>
                <a:cs typeface="Nunito"/>
                <a:sym typeface="Nunito"/>
                <a:hlinkClick r:id="rId5"/>
              </a:rPr>
              <a:t>Click here for SMS Details</a:t>
            </a:r>
            <a:endParaRPr sz="1500">
              <a:latin typeface="Nunito"/>
              <a:ea typeface="Nunito"/>
              <a:cs typeface="Nunito"/>
              <a:sym typeface="Nunito"/>
            </a:endParaRPr>
          </a:p>
        </p:txBody>
      </p:sp>
      <p:sp>
        <p:nvSpPr>
          <p:cNvPr id="319" name="Google Shape;319;p32"/>
          <p:cNvSpPr txBox="1"/>
          <p:nvPr/>
        </p:nvSpPr>
        <p:spPr>
          <a:xfrm>
            <a:off x="8316275" y="3428525"/>
            <a:ext cx="3875700" cy="26700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US" sz="1500">
                <a:latin typeface="Nunito"/>
                <a:ea typeface="Nunito"/>
                <a:cs typeface="Nunito"/>
                <a:sym typeface="Nunito"/>
              </a:rPr>
              <a:t>Tops Up Account</a:t>
            </a:r>
            <a:endParaRPr sz="1500">
              <a:latin typeface="Nunito"/>
              <a:ea typeface="Nunito"/>
              <a:cs typeface="Nunito"/>
              <a:sym typeface="Nunito"/>
            </a:endParaRPr>
          </a:p>
          <a:p>
            <a:pPr indent="0" lvl="0" marL="0" rtl="0" algn="ctr">
              <a:lnSpc>
                <a:spcPct val="115000"/>
              </a:lnSpc>
              <a:spcBef>
                <a:spcPts val="0"/>
              </a:spcBef>
              <a:spcAft>
                <a:spcPts val="0"/>
              </a:spcAft>
              <a:buNone/>
            </a:pPr>
            <a:r>
              <a:rPr lang="en-US" sz="1500">
                <a:latin typeface="Nunito"/>
                <a:ea typeface="Nunito"/>
                <a:cs typeface="Nunito"/>
                <a:sym typeface="Nunito"/>
              </a:rPr>
              <a:t>Requests PIN Reset</a:t>
            </a:r>
            <a:endParaRPr sz="1500">
              <a:latin typeface="Nunito"/>
              <a:ea typeface="Nunito"/>
              <a:cs typeface="Nunito"/>
              <a:sym typeface="Nunito"/>
            </a:endParaRPr>
          </a:p>
          <a:p>
            <a:pPr indent="0" lvl="0" marL="0" rtl="0" algn="ctr">
              <a:lnSpc>
                <a:spcPct val="115000"/>
              </a:lnSpc>
              <a:spcBef>
                <a:spcPts val="0"/>
              </a:spcBef>
              <a:spcAft>
                <a:spcPts val="0"/>
              </a:spcAft>
              <a:buClr>
                <a:schemeClr val="dk1"/>
              </a:buClr>
              <a:buSzPts val="1100"/>
              <a:buFont typeface="Arial"/>
              <a:buNone/>
            </a:pPr>
            <a:r>
              <a:rPr lang="en-US" sz="1500">
                <a:solidFill>
                  <a:schemeClr val="dk1"/>
                </a:solidFill>
                <a:latin typeface="Nunito"/>
                <a:ea typeface="Nunito"/>
                <a:cs typeface="Nunito"/>
                <a:sym typeface="Nunito"/>
              </a:rPr>
              <a:t>Creates New PIN</a:t>
            </a:r>
            <a:endParaRPr sz="1500">
              <a:latin typeface="Nunito"/>
              <a:ea typeface="Nunito"/>
              <a:cs typeface="Nunito"/>
              <a:sym typeface="Nunito"/>
            </a:endParaRPr>
          </a:p>
          <a:p>
            <a:pPr indent="0" lvl="0" marL="0" rtl="0" algn="ctr">
              <a:lnSpc>
                <a:spcPct val="115000"/>
              </a:lnSpc>
              <a:spcBef>
                <a:spcPts val="0"/>
              </a:spcBef>
              <a:spcAft>
                <a:spcPts val="0"/>
              </a:spcAft>
              <a:buNone/>
            </a:pPr>
            <a:r>
              <a:rPr lang="en-US" sz="1500">
                <a:latin typeface="Nunito"/>
                <a:ea typeface="Nunito"/>
                <a:cs typeface="Nunito"/>
                <a:sym typeface="Nunito"/>
              </a:rPr>
              <a:t>Has inactive account</a:t>
            </a:r>
            <a:endParaRPr sz="1500">
              <a:latin typeface="Nunito"/>
              <a:ea typeface="Nunito"/>
              <a:cs typeface="Nunito"/>
              <a:sym typeface="Nunito"/>
            </a:endParaRPr>
          </a:p>
          <a:p>
            <a:pPr indent="0" lvl="0" marL="0" rtl="0" algn="ctr">
              <a:lnSpc>
                <a:spcPct val="115000"/>
              </a:lnSpc>
              <a:spcBef>
                <a:spcPts val="0"/>
              </a:spcBef>
              <a:spcAft>
                <a:spcPts val="0"/>
              </a:spcAft>
              <a:buNone/>
            </a:pPr>
            <a:r>
              <a:rPr lang="en-US" sz="1500">
                <a:latin typeface="Nunito"/>
                <a:ea typeface="Nunito"/>
                <a:cs typeface="Nunito"/>
                <a:sym typeface="Nunito"/>
              </a:rPr>
              <a:t>Receives credit from another Koko customer</a:t>
            </a:r>
            <a:endParaRPr sz="1500">
              <a:latin typeface="Nunito"/>
              <a:ea typeface="Nunito"/>
              <a:cs typeface="Nunito"/>
              <a:sym typeface="Nunito"/>
            </a:endParaRPr>
          </a:p>
          <a:p>
            <a:pPr indent="0" lvl="0" marL="0" rtl="0" algn="ctr">
              <a:lnSpc>
                <a:spcPct val="115000"/>
              </a:lnSpc>
              <a:spcBef>
                <a:spcPts val="0"/>
              </a:spcBef>
              <a:spcAft>
                <a:spcPts val="0"/>
              </a:spcAft>
              <a:buNone/>
            </a:pPr>
            <a:r>
              <a:rPr lang="en-US" sz="1500">
                <a:latin typeface="Nunito"/>
                <a:ea typeface="Nunito"/>
                <a:cs typeface="Nunito"/>
                <a:sym typeface="Nunito"/>
              </a:rPr>
              <a:t>Sends credit to another KOKO customer</a:t>
            </a:r>
            <a:endParaRPr sz="1500">
              <a:latin typeface="Nunito"/>
              <a:ea typeface="Nunito"/>
              <a:cs typeface="Nunito"/>
              <a:sym typeface="Nunito"/>
            </a:endParaRPr>
          </a:p>
          <a:p>
            <a:pPr indent="0" lvl="0" marL="0" rtl="0" algn="ctr">
              <a:lnSpc>
                <a:spcPct val="115000"/>
              </a:lnSpc>
              <a:spcBef>
                <a:spcPts val="0"/>
              </a:spcBef>
              <a:spcAft>
                <a:spcPts val="0"/>
              </a:spcAft>
              <a:buNone/>
            </a:pPr>
            <a:r>
              <a:rPr lang="en-US" sz="1500">
                <a:latin typeface="Nunito"/>
                <a:ea typeface="Nunito"/>
                <a:cs typeface="Nunito"/>
                <a:sym typeface="Nunito"/>
              </a:rPr>
              <a:t>Accidentally locks account</a:t>
            </a:r>
            <a:endParaRPr sz="1500">
              <a:latin typeface="Nunito"/>
              <a:ea typeface="Nunito"/>
              <a:cs typeface="Nunito"/>
              <a:sym typeface="Nunito"/>
            </a:endParaRPr>
          </a:p>
          <a:p>
            <a:pPr indent="0" lvl="0" marL="0" rtl="0" algn="ctr">
              <a:lnSpc>
                <a:spcPct val="115000"/>
              </a:lnSpc>
              <a:spcBef>
                <a:spcPts val="0"/>
              </a:spcBef>
              <a:spcAft>
                <a:spcPts val="0"/>
              </a:spcAft>
              <a:buClr>
                <a:schemeClr val="dk1"/>
              </a:buClr>
              <a:buSzPts val="1100"/>
              <a:buFont typeface="Arial"/>
              <a:buNone/>
            </a:pPr>
            <a:r>
              <a:rPr lang="en-US" sz="1500" u="sng">
                <a:solidFill>
                  <a:schemeClr val="hlink"/>
                </a:solidFill>
                <a:latin typeface="Nunito"/>
                <a:ea typeface="Nunito"/>
                <a:cs typeface="Nunito"/>
                <a:sym typeface="Nunito"/>
                <a:hlinkClick r:id="rId6"/>
              </a:rPr>
              <a:t>Click here for SMS Details</a:t>
            </a:r>
            <a:endParaRPr sz="1500">
              <a:latin typeface="Nunito"/>
              <a:ea typeface="Nunito"/>
              <a:cs typeface="Nunito"/>
              <a:sym typeface="Nunito"/>
            </a:endParaRPr>
          </a:p>
        </p:txBody>
      </p:sp>
      <p:sp>
        <p:nvSpPr>
          <p:cNvPr id="320" name="Google Shape;320;p32"/>
          <p:cNvSpPr txBox="1"/>
          <p:nvPr/>
        </p:nvSpPr>
        <p:spPr>
          <a:xfrm flipH="1" rot="-5400000">
            <a:off x="-267125" y="2647625"/>
            <a:ext cx="997800" cy="457200"/>
          </a:xfrm>
          <a:prstGeom prst="rect">
            <a:avLst/>
          </a:prstGeom>
          <a:solidFill>
            <a:srgbClr val="EAD1DC"/>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i="1" lang="en-US" sz="1500">
                <a:latin typeface="Nunito"/>
                <a:ea typeface="Nunito"/>
                <a:cs typeface="Nunito"/>
                <a:sym typeface="Nunito"/>
              </a:rPr>
              <a:t>Group</a:t>
            </a:r>
            <a:endParaRPr b="1" i="1" sz="1500">
              <a:latin typeface="Nunito"/>
              <a:ea typeface="Nunito"/>
              <a:cs typeface="Nunito"/>
              <a:sym typeface="Nunito"/>
            </a:endParaRPr>
          </a:p>
        </p:txBody>
      </p:sp>
      <p:sp>
        <p:nvSpPr>
          <p:cNvPr id="321" name="Google Shape;321;p32"/>
          <p:cNvSpPr txBox="1"/>
          <p:nvPr/>
        </p:nvSpPr>
        <p:spPr>
          <a:xfrm flipH="1" rot="-5400000">
            <a:off x="-267275" y="1137075"/>
            <a:ext cx="998100" cy="457200"/>
          </a:xfrm>
          <a:prstGeom prst="rect">
            <a:avLst/>
          </a:prstGeom>
          <a:solidFill>
            <a:srgbClr val="EAD1DC"/>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i="1" lang="en-US" sz="1500">
                <a:latin typeface="Nunito"/>
                <a:ea typeface="Nunito"/>
                <a:cs typeface="Nunito"/>
                <a:sym typeface="Nunito"/>
              </a:rPr>
              <a:t>User</a:t>
            </a:r>
            <a:endParaRPr b="1" i="1" sz="1500">
              <a:latin typeface="Nunito"/>
              <a:ea typeface="Nunito"/>
              <a:cs typeface="Nunito"/>
              <a:sym typeface="Nunito"/>
            </a:endParaRPr>
          </a:p>
        </p:txBody>
      </p:sp>
      <p:sp>
        <p:nvSpPr>
          <p:cNvPr id="322" name="Google Shape;322;p32"/>
          <p:cNvSpPr txBox="1"/>
          <p:nvPr/>
        </p:nvSpPr>
        <p:spPr>
          <a:xfrm>
            <a:off x="1217700" y="1012425"/>
            <a:ext cx="10633200" cy="905400"/>
          </a:xfrm>
          <a:prstGeom prst="rect">
            <a:avLst/>
          </a:prstGeom>
          <a:solidFill>
            <a:srgbClr val="65D9F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2200">
                <a:latin typeface="Nunito SemiBold"/>
                <a:ea typeface="Nunito SemiBold"/>
                <a:cs typeface="Nunito SemiBold"/>
                <a:sym typeface="Nunito SemiBold"/>
              </a:rPr>
              <a:t>CUSTOMER</a:t>
            </a:r>
            <a:endParaRPr sz="2200">
              <a:latin typeface="Nunito SemiBold"/>
              <a:ea typeface="Nunito SemiBold"/>
              <a:cs typeface="Nunito SemiBold"/>
              <a:sym typeface="Nunito SemiBold"/>
            </a:endParaRPr>
          </a:p>
        </p:txBody>
      </p:sp>
      <p:cxnSp>
        <p:nvCxnSpPr>
          <p:cNvPr id="323" name="Google Shape;323;p32"/>
          <p:cNvCxnSpPr/>
          <p:nvPr/>
        </p:nvCxnSpPr>
        <p:spPr>
          <a:xfrm>
            <a:off x="4453775" y="3020600"/>
            <a:ext cx="0" cy="2912700"/>
          </a:xfrm>
          <a:prstGeom prst="straightConnector1">
            <a:avLst/>
          </a:prstGeom>
          <a:noFill/>
          <a:ln cap="flat" cmpd="sng" w="9525">
            <a:solidFill>
              <a:schemeClr val="dk2"/>
            </a:solidFill>
            <a:prstDash val="lgDash"/>
            <a:round/>
            <a:headEnd len="med" w="med" type="none"/>
            <a:tailEnd len="med" w="med" type="none"/>
          </a:ln>
        </p:spPr>
      </p:cxnSp>
      <p:cxnSp>
        <p:nvCxnSpPr>
          <p:cNvPr id="324" name="Google Shape;324;p32"/>
          <p:cNvCxnSpPr/>
          <p:nvPr/>
        </p:nvCxnSpPr>
        <p:spPr>
          <a:xfrm>
            <a:off x="8261200" y="2943550"/>
            <a:ext cx="0" cy="3066000"/>
          </a:xfrm>
          <a:prstGeom prst="straightConnector1">
            <a:avLst/>
          </a:prstGeom>
          <a:noFill/>
          <a:ln cap="flat" cmpd="sng" w="9525">
            <a:solidFill>
              <a:schemeClr val="dk2"/>
            </a:solidFill>
            <a:prstDash val="lgDash"/>
            <a:round/>
            <a:headEnd len="med" w="med" type="none"/>
            <a:tailEnd len="med" w="med" type="none"/>
          </a:ln>
        </p:spPr>
      </p:cxn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pic>
        <p:nvPicPr>
          <p:cNvPr id="329" name="Google Shape;329;p33"/>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330" name="Google Shape;330;p33"/>
          <p:cNvSpPr txBox="1"/>
          <p:nvPr>
            <p:ph type="title"/>
          </p:nvPr>
        </p:nvSpPr>
        <p:spPr>
          <a:xfrm>
            <a:off x="1200150" y="91443"/>
            <a:ext cx="10533000" cy="783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Existing SMSes: Customer Activity Triggers</a:t>
            </a:r>
            <a:endParaRPr/>
          </a:p>
        </p:txBody>
      </p:sp>
      <p:sp>
        <p:nvSpPr>
          <p:cNvPr id="331" name="Google Shape;331;p33"/>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
        <p:nvSpPr>
          <p:cNvPr id="332" name="Google Shape;332;p33"/>
          <p:cNvSpPr txBox="1"/>
          <p:nvPr/>
        </p:nvSpPr>
        <p:spPr>
          <a:xfrm>
            <a:off x="602100" y="4008850"/>
            <a:ext cx="3875700" cy="20874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US" sz="1500">
                <a:latin typeface="Nunito"/>
                <a:ea typeface="Nunito"/>
                <a:cs typeface="Nunito"/>
                <a:sym typeface="Nunito"/>
              </a:rPr>
              <a:t>signup:success_topup_info</a:t>
            </a:r>
            <a:endParaRPr sz="1500">
              <a:latin typeface="Nunito"/>
              <a:ea typeface="Nunito"/>
              <a:cs typeface="Nunito"/>
              <a:sym typeface="Nunito"/>
            </a:endParaRPr>
          </a:p>
          <a:p>
            <a:pPr indent="0" lvl="0" marL="0" rtl="0" algn="l">
              <a:lnSpc>
                <a:spcPct val="115000"/>
              </a:lnSpc>
              <a:spcBef>
                <a:spcPts val="0"/>
              </a:spcBef>
              <a:spcAft>
                <a:spcPts val="0"/>
              </a:spcAft>
              <a:buNone/>
            </a:pPr>
            <a:r>
              <a:rPr lang="en-US" sz="1500">
                <a:latin typeface="Nunito"/>
                <a:ea typeface="Nunito"/>
                <a:cs typeface="Nunito"/>
                <a:sym typeface="Nunito"/>
              </a:rPr>
              <a:t>signup:success_temporary_pin</a:t>
            </a:r>
            <a:endParaRPr sz="1500">
              <a:latin typeface="Nunito"/>
              <a:ea typeface="Nunito"/>
              <a:cs typeface="Nunito"/>
              <a:sym typeface="Nunito"/>
            </a:endParaRPr>
          </a:p>
          <a:p>
            <a:pPr indent="0" lvl="0" marL="0" rtl="0" algn="l">
              <a:lnSpc>
                <a:spcPct val="115000"/>
              </a:lnSpc>
              <a:spcBef>
                <a:spcPts val="0"/>
              </a:spcBef>
              <a:spcAft>
                <a:spcPts val="0"/>
              </a:spcAft>
              <a:buNone/>
            </a:pPr>
            <a:r>
              <a:rPr lang="en-US" sz="1500">
                <a:latin typeface="Nunito"/>
                <a:ea typeface="Nunito"/>
                <a:cs typeface="Nunito"/>
                <a:sym typeface="Nunito"/>
              </a:rPr>
              <a:t>PROMOTER_TOPUP_MESSAGE</a:t>
            </a:r>
            <a:endParaRPr sz="1500">
              <a:latin typeface="Nunito"/>
              <a:ea typeface="Nunito"/>
              <a:cs typeface="Nunito"/>
              <a:sym typeface="Nunito"/>
            </a:endParaRPr>
          </a:p>
          <a:p>
            <a:pPr indent="0" lvl="0" marL="0" rtl="0" algn="l">
              <a:lnSpc>
                <a:spcPct val="115000"/>
              </a:lnSpc>
              <a:spcBef>
                <a:spcPts val="0"/>
              </a:spcBef>
              <a:spcAft>
                <a:spcPts val="0"/>
              </a:spcAft>
              <a:buNone/>
            </a:pPr>
            <a:r>
              <a:rPr lang="en-US" sz="1500">
                <a:latin typeface="Nunito"/>
                <a:ea typeface="Nunito"/>
                <a:cs typeface="Nunito"/>
                <a:sym typeface="Nunito"/>
              </a:rPr>
              <a:t>signup:success_topup_info</a:t>
            </a:r>
            <a:endParaRPr sz="1500">
              <a:latin typeface="Nunito"/>
              <a:ea typeface="Nunito"/>
              <a:cs typeface="Nunito"/>
              <a:sym typeface="Nunito"/>
            </a:endParaRPr>
          </a:p>
          <a:p>
            <a:pPr indent="0" lvl="0" marL="0" rtl="0" algn="l">
              <a:lnSpc>
                <a:spcPct val="115000"/>
              </a:lnSpc>
              <a:spcBef>
                <a:spcPts val="0"/>
              </a:spcBef>
              <a:spcAft>
                <a:spcPts val="0"/>
              </a:spcAft>
              <a:buNone/>
            </a:pPr>
            <a:r>
              <a:t/>
            </a:r>
            <a:endParaRPr sz="1500">
              <a:latin typeface="Nunito"/>
              <a:ea typeface="Nunito"/>
              <a:cs typeface="Nunito"/>
              <a:sym typeface="Nunito"/>
            </a:endParaRPr>
          </a:p>
          <a:p>
            <a:pPr indent="0" lvl="0" marL="0" rtl="0" algn="l">
              <a:lnSpc>
                <a:spcPct val="115000"/>
              </a:lnSpc>
              <a:spcBef>
                <a:spcPts val="0"/>
              </a:spcBef>
              <a:spcAft>
                <a:spcPts val="0"/>
              </a:spcAft>
              <a:buNone/>
            </a:pPr>
            <a:r>
              <a:rPr lang="en-US" sz="1500" u="sng">
                <a:solidFill>
                  <a:schemeClr val="hlink"/>
                </a:solidFill>
                <a:latin typeface="Nunito"/>
                <a:ea typeface="Nunito"/>
                <a:cs typeface="Nunito"/>
                <a:sym typeface="Nunito"/>
                <a:hlinkClick r:id="rId4"/>
              </a:rPr>
              <a:t>Click here for SMS Details</a:t>
            </a:r>
            <a:endParaRPr sz="1500">
              <a:latin typeface="Nunito"/>
              <a:ea typeface="Nunito"/>
              <a:cs typeface="Nunito"/>
              <a:sym typeface="Nunito"/>
            </a:endParaRPr>
          </a:p>
        </p:txBody>
      </p:sp>
      <p:sp>
        <p:nvSpPr>
          <p:cNvPr id="333" name="Google Shape;333;p33"/>
          <p:cNvSpPr txBox="1"/>
          <p:nvPr/>
        </p:nvSpPr>
        <p:spPr>
          <a:xfrm flipH="1" rot="-5400000">
            <a:off x="-703025" y="4612199"/>
            <a:ext cx="1869600" cy="457200"/>
          </a:xfrm>
          <a:prstGeom prst="rect">
            <a:avLst/>
          </a:prstGeom>
          <a:solidFill>
            <a:srgbClr val="EAD1DC"/>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i="1" lang="en-US" sz="1500">
                <a:latin typeface="Nunito"/>
                <a:ea typeface="Nunito"/>
                <a:cs typeface="Nunito"/>
                <a:sym typeface="Nunito"/>
              </a:rPr>
              <a:t>Trigger Names</a:t>
            </a:r>
            <a:endParaRPr b="1" i="1" sz="1500">
              <a:latin typeface="Nunito"/>
              <a:ea typeface="Nunito"/>
              <a:cs typeface="Nunito"/>
              <a:sym typeface="Nunito"/>
            </a:endParaRPr>
          </a:p>
        </p:txBody>
      </p:sp>
      <p:sp>
        <p:nvSpPr>
          <p:cNvPr id="334" name="Google Shape;334;p33"/>
          <p:cNvSpPr txBox="1"/>
          <p:nvPr/>
        </p:nvSpPr>
        <p:spPr>
          <a:xfrm>
            <a:off x="3900750" y="3741250"/>
            <a:ext cx="4263000" cy="25671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US" sz="1500">
                <a:latin typeface="Nunito"/>
                <a:ea typeface="Nunito"/>
                <a:cs typeface="Nunito"/>
                <a:sym typeface="Nunito"/>
              </a:rPr>
              <a:t>purchase_kit:order_success</a:t>
            </a:r>
            <a:endParaRPr sz="1500">
              <a:latin typeface="Nunito"/>
              <a:ea typeface="Nunito"/>
              <a:cs typeface="Nunito"/>
              <a:sym typeface="Nunito"/>
            </a:endParaRPr>
          </a:p>
          <a:p>
            <a:pPr indent="0" lvl="0" marL="0" rtl="0" algn="l">
              <a:lnSpc>
                <a:spcPct val="115000"/>
              </a:lnSpc>
              <a:spcBef>
                <a:spcPts val="0"/>
              </a:spcBef>
              <a:spcAft>
                <a:spcPts val="0"/>
              </a:spcAft>
              <a:buNone/>
            </a:pPr>
            <a:r>
              <a:rPr lang="en-US" sz="1500">
                <a:latin typeface="Nunito"/>
                <a:ea typeface="Nunito"/>
                <a:cs typeface="Nunito"/>
                <a:sym typeface="Nunito"/>
              </a:rPr>
              <a:t>fulfill_kit:bonus_fuel</a:t>
            </a:r>
            <a:endParaRPr sz="1500">
              <a:latin typeface="Nunito"/>
              <a:ea typeface="Nunito"/>
              <a:cs typeface="Nunito"/>
              <a:sym typeface="Nunito"/>
            </a:endParaRPr>
          </a:p>
          <a:p>
            <a:pPr indent="0" lvl="0" marL="0" rtl="0" algn="l">
              <a:lnSpc>
                <a:spcPct val="115000"/>
              </a:lnSpc>
              <a:spcBef>
                <a:spcPts val="0"/>
              </a:spcBef>
              <a:spcAft>
                <a:spcPts val="0"/>
              </a:spcAft>
              <a:buNone/>
            </a:pPr>
            <a:r>
              <a:rPr lang="en-US" sz="1500">
                <a:latin typeface="Nunito"/>
                <a:ea typeface="Nunito"/>
                <a:cs typeface="Nunito"/>
                <a:sym typeface="Nunito"/>
              </a:rPr>
              <a:t>fulfill_kit:success</a:t>
            </a:r>
            <a:endParaRPr sz="1500">
              <a:latin typeface="Nunito"/>
              <a:ea typeface="Nunito"/>
              <a:cs typeface="Nunito"/>
              <a:sym typeface="Nunito"/>
            </a:endParaRPr>
          </a:p>
          <a:p>
            <a:pPr indent="0" lvl="0" marL="0" rtl="0" algn="l">
              <a:lnSpc>
                <a:spcPct val="115000"/>
              </a:lnSpc>
              <a:spcBef>
                <a:spcPts val="0"/>
              </a:spcBef>
              <a:spcAft>
                <a:spcPts val="0"/>
              </a:spcAft>
              <a:buNone/>
            </a:pPr>
            <a:r>
              <a:rPr lang="en-US" sz="1500">
                <a:latin typeface="Nunito"/>
                <a:ea typeface="Nunito"/>
                <a:cs typeface="Nunito"/>
                <a:sym typeface="Nunito"/>
              </a:rPr>
              <a:t>order_creation:kp_buy_now_neighbourhood_not_available</a:t>
            </a:r>
            <a:endParaRPr sz="1500">
              <a:latin typeface="Nunito"/>
              <a:ea typeface="Nunito"/>
              <a:cs typeface="Nunito"/>
              <a:sym typeface="Nunito"/>
            </a:endParaRPr>
          </a:p>
          <a:p>
            <a:pPr indent="0" lvl="0" marL="0" rtl="0" algn="l">
              <a:lnSpc>
                <a:spcPct val="115000"/>
              </a:lnSpc>
              <a:spcBef>
                <a:spcPts val="0"/>
              </a:spcBef>
              <a:spcAft>
                <a:spcPts val="0"/>
              </a:spcAft>
              <a:buNone/>
            </a:pPr>
            <a:r>
              <a:rPr lang="en-US" sz="1500">
                <a:latin typeface="Nunito"/>
                <a:ea typeface="Nunito"/>
                <a:cs typeface="Nunito"/>
                <a:sym typeface="Nunito"/>
              </a:rPr>
              <a:t>order_creation:kp_save_non_zero_balance_or_has_stove</a:t>
            </a:r>
            <a:endParaRPr sz="1500">
              <a:latin typeface="Nunito"/>
              <a:ea typeface="Nunito"/>
              <a:cs typeface="Nunito"/>
              <a:sym typeface="Nunito"/>
            </a:endParaRPr>
          </a:p>
          <a:p>
            <a:pPr indent="0" lvl="0" marL="0" rtl="0" algn="l">
              <a:lnSpc>
                <a:spcPct val="115000"/>
              </a:lnSpc>
              <a:spcBef>
                <a:spcPts val="0"/>
              </a:spcBef>
              <a:spcAft>
                <a:spcPts val="0"/>
              </a:spcAft>
              <a:buNone/>
            </a:pPr>
            <a:r>
              <a:rPr lang="en-US" sz="1500">
                <a:latin typeface="Nunito"/>
                <a:ea typeface="Nunito"/>
                <a:cs typeface="Nunito"/>
                <a:sym typeface="Nunito"/>
              </a:rPr>
              <a:t>pre_order:topup_reminder_kp_not_available</a:t>
            </a:r>
            <a:endParaRPr sz="1500">
              <a:latin typeface="Nunito"/>
              <a:ea typeface="Nunito"/>
              <a:cs typeface="Nunito"/>
              <a:sym typeface="Nunito"/>
            </a:endParaRPr>
          </a:p>
          <a:p>
            <a:pPr indent="0" lvl="0" marL="0" rtl="0" algn="l">
              <a:lnSpc>
                <a:spcPct val="115000"/>
              </a:lnSpc>
              <a:spcBef>
                <a:spcPts val="0"/>
              </a:spcBef>
              <a:spcAft>
                <a:spcPts val="0"/>
              </a:spcAft>
              <a:buNone/>
            </a:pPr>
            <a:r>
              <a:rPr lang="en-US" sz="1500">
                <a:latin typeface="Nunito"/>
                <a:ea typeface="Nunito"/>
                <a:cs typeface="Nunito"/>
                <a:sym typeface="Nunito"/>
              </a:rPr>
              <a:t>pre_order:conversion_to_saving_program</a:t>
            </a:r>
            <a:endParaRPr sz="1500">
              <a:latin typeface="Nunito"/>
              <a:ea typeface="Nunito"/>
              <a:cs typeface="Nunito"/>
              <a:sym typeface="Nunito"/>
            </a:endParaRPr>
          </a:p>
          <a:p>
            <a:pPr indent="0" lvl="0" marL="0" rtl="0" algn="l">
              <a:lnSpc>
                <a:spcPct val="115000"/>
              </a:lnSpc>
              <a:spcBef>
                <a:spcPts val="0"/>
              </a:spcBef>
              <a:spcAft>
                <a:spcPts val="0"/>
              </a:spcAft>
              <a:buClr>
                <a:schemeClr val="dk1"/>
              </a:buClr>
              <a:buSzPts val="1100"/>
              <a:buFont typeface="Arial"/>
              <a:buNone/>
            </a:pPr>
            <a:r>
              <a:rPr lang="en-US" sz="1500" u="sng">
                <a:solidFill>
                  <a:schemeClr val="hlink"/>
                </a:solidFill>
                <a:latin typeface="Nunito"/>
                <a:ea typeface="Nunito"/>
                <a:cs typeface="Nunito"/>
                <a:sym typeface="Nunito"/>
                <a:hlinkClick r:id="rId5"/>
              </a:rPr>
              <a:t>Click here for SMS Details</a:t>
            </a:r>
            <a:endParaRPr sz="1500">
              <a:latin typeface="Nunito"/>
              <a:ea typeface="Nunito"/>
              <a:cs typeface="Nunito"/>
              <a:sym typeface="Nunito"/>
            </a:endParaRPr>
          </a:p>
        </p:txBody>
      </p:sp>
      <p:sp>
        <p:nvSpPr>
          <p:cNvPr id="335" name="Google Shape;335;p33"/>
          <p:cNvSpPr txBox="1"/>
          <p:nvPr/>
        </p:nvSpPr>
        <p:spPr>
          <a:xfrm>
            <a:off x="8316275" y="3741250"/>
            <a:ext cx="3875700" cy="25671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US" sz="1500">
                <a:latin typeface="Nunito"/>
                <a:ea typeface="Nunito"/>
                <a:cs typeface="Nunito"/>
                <a:sym typeface="Nunito"/>
              </a:rPr>
              <a:t>topup:success</a:t>
            </a:r>
            <a:endParaRPr sz="1500">
              <a:latin typeface="Nunito"/>
              <a:ea typeface="Nunito"/>
              <a:cs typeface="Nunito"/>
              <a:sym typeface="Nunito"/>
            </a:endParaRPr>
          </a:p>
          <a:p>
            <a:pPr indent="0" lvl="0" marL="0" rtl="0" algn="l">
              <a:lnSpc>
                <a:spcPct val="115000"/>
              </a:lnSpc>
              <a:spcBef>
                <a:spcPts val="0"/>
              </a:spcBef>
              <a:spcAft>
                <a:spcPts val="0"/>
              </a:spcAft>
              <a:buNone/>
            </a:pPr>
            <a:r>
              <a:rPr lang="en-US" sz="1500">
                <a:latin typeface="Nunito"/>
                <a:ea typeface="Nunito"/>
                <a:cs typeface="Nunito"/>
                <a:sym typeface="Nunito"/>
              </a:rPr>
              <a:t>forgot_pin:temporary_pin</a:t>
            </a:r>
            <a:endParaRPr sz="1500">
              <a:latin typeface="Nunito"/>
              <a:ea typeface="Nunito"/>
              <a:cs typeface="Nunito"/>
              <a:sym typeface="Nunito"/>
            </a:endParaRPr>
          </a:p>
          <a:p>
            <a:pPr indent="0" lvl="0" marL="0" rtl="0" algn="l">
              <a:lnSpc>
                <a:spcPct val="115000"/>
              </a:lnSpc>
              <a:spcBef>
                <a:spcPts val="0"/>
              </a:spcBef>
              <a:spcAft>
                <a:spcPts val="0"/>
              </a:spcAft>
              <a:buClr>
                <a:schemeClr val="dk1"/>
              </a:buClr>
              <a:buSzPts val="1100"/>
              <a:buFont typeface="Arial"/>
              <a:buNone/>
            </a:pPr>
            <a:r>
              <a:rPr lang="en-US" sz="1500">
                <a:solidFill>
                  <a:schemeClr val="dk1"/>
                </a:solidFill>
                <a:latin typeface="Nunito"/>
                <a:ea typeface="Nunito"/>
                <a:cs typeface="Nunito"/>
                <a:sym typeface="Nunito"/>
              </a:rPr>
              <a:t>pin:change</a:t>
            </a:r>
            <a:endParaRPr sz="1500">
              <a:latin typeface="Nunito"/>
              <a:ea typeface="Nunito"/>
              <a:cs typeface="Nunito"/>
              <a:sym typeface="Nunito"/>
            </a:endParaRPr>
          </a:p>
          <a:p>
            <a:pPr indent="0" lvl="0" marL="0" rtl="0" algn="l">
              <a:lnSpc>
                <a:spcPct val="115000"/>
              </a:lnSpc>
              <a:spcBef>
                <a:spcPts val="0"/>
              </a:spcBef>
              <a:spcAft>
                <a:spcPts val="0"/>
              </a:spcAft>
              <a:buNone/>
            </a:pPr>
            <a:r>
              <a:rPr lang="en-US" sz="1500">
                <a:latin typeface="Nunito"/>
                <a:ea typeface="Nunito"/>
                <a:cs typeface="Nunito"/>
                <a:sym typeface="Nunito"/>
              </a:rPr>
              <a:t>account_locked_msg</a:t>
            </a:r>
            <a:endParaRPr sz="1500">
              <a:latin typeface="Nunito"/>
              <a:ea typeface="Nunito"/>
              <a:cs typeface="Nunito"/>
              <a:sym typeface="Nunito"/>
            </a:endParaRPr>
          </a:p>
          <a:p>
            <a:pPr indent="0" lvl="0" marL="0" rtl="0" algn="l">
              <a:lnSpc>
                <a:spcPct val="115000"/>
              </a:lnSpc>
              <a:spcBef>
                <a:spcPts val="0"/>
              </a:spcBef>
              <a:spcAft>
                <a:spcPts val="0"/>
              </a:spcAft>
              <a:buNone/>
            </a:pPr>
            <a:r>
              <a:rPr lang="en-US" sz="1500">
                <a:latin typeface="Nunito"/>
                <a:ea typeface="Nunito"/>
                <a:cs typeface="Nunito"/>
                <a:sym typeface="Nunito"/>
              </a:rPr>
              <a:t>transfer:recipient_sms</a:t>
            </a:r>
            <a:endParaRPr sz="1500">
              <a:latin typeface="Nunito"/>
              <a:ea typeface="Nunito"/>
              <a:cs typeface="Nunito"/>
              <a:sym typeface="Nunito"/>
            </a:endParaRPr>
          </a:p>
          <a:p>
            <a:pPr indent="0" lvl="0" marL="0" rtl="0" algn="l">
              <a:lnSpc>
                <a:spcPct val="115000"/>
              </a:lnSpc>
              <a:spcBef>
                <a:spcPts val="0"/>
              </a:spcBef>
              <a:spcAft>
                <a:spcPts val="0"/>
              </a:spcAft>
              <a:buNone/>
            </a:pPr>
            <a:r>
              <a:rPr lang="en-US" sz="1500">
                <a:latin typeface="Nunito"/>
                <a:ea typeface="Nunito"/>
                <a:cs typeface="Nunito"/>
                <a:sym typeface="Nunito"/>
              </a:rPr>
              <a:t>transfer:sender_sms</a:t>
            </a:r>
            <a:endParaRPr sz="1500">
              <a:latin typeface="Nunito"/>
              <a:ea typeface="Nunito"/>
              <a:cs typeface="Nunito"/>
              <a:sym typeface="Nunito"/>
            </a:endParaRPr>
          </a:p>
          <a:p>
            <a:pPr indent="0" lvl="0" marL="0" rtl="0" algn="l">
              <a:lnSpc>
                <a:spcPct val="115000"/>
              </a:lnSpc>
              <a:spcBef>
                <a:spcPts val="0"/>
              </a:spcBef>
              <a:spcAft>
                <a:spcPts val="0"/>
              </a:spcAft>
              <a:buNone/>
            </a:pPr>
            <a:r>
              <a:rPr lang="en-US" sz="1500">
                <a:latin typeface="Nunito"/>
                <a:ea typeface="Nunito"/>
                <a:cs typeface="Nunito"/>
                <a:sym typeface="Nunito"/>
              </a:rPr>
              <a:t>pin:account_locked</a:t>
            </a:r>
            <a:endParaRPr sz="1500">
              <a:latin typeface="Nunito"/>
              <a:ea typeface="Nunito"/>
              <a:cs typeface="Nunito"/>
              <a:sym typeface="Nunito"/>
            </a:endParaRPr>
          </a:p>
          <a:p>
            <a:pPr indent="0" lvl="0" marL="0" rtl="0" algn="l">
              <a:lnSpc>
                <a:spcPct val="115000"/>
              </a:lnSpc>
              <a:spcBef>
                <a:spcPts val="0"/>
              </a:spcBef>
              <a:spcAft>
                <a:spcPts val="0"/>
              </a:spcAft>
              <a:buClr>
                <a:schemeClr val="dk1"/>
              </a:buClr>
              <a:buSzPts val="1100"/>
              <a:buFont typeface="Arial"/>
              <a:buNone/>
            </a:pPr>
            <a:r>
              <a:rPr lang="en-US" sz="1500" u="sng">
                <a:solidFill>
                  <a:schemeClr val="hlink"/>
                </a:solidFill>
                <a:latin typeface="Nunito"/>
                <a:ea typeface="Nunito"/>
                <a:cs typeface="Nunito"/>
                <a:sym typeface="Nunito"/>
                <a:hlinkClick r:id="rId6"/>
              </a:rPr>
              <a:t>Click here for SMS Details</a:t>
            </a:r>
            <a:endParaRPr sz="1500">
              <a:latin typeface="Nunito"/>
              <a:ea typeface="Nunito"/>
              <a:cs typeface="Nunito"/>
              <a:sym typeface="Nunito"/>
            </a:endParaRPr>
          </a:p>
        </p:txBody>
      </p:sp>
      <p:sp>
        <p:nvSpPr>
          <p:cNvPr id="336" name="Google Shape;336;p33"/>
          <p:cNvSpPr txBox="1"/>
          <p:nvPr/>
        </p:nvSpPr>
        <p:spPr>
          <a:xfrm flipH="1" rot="-5400000">
            <a:off x="-916325" y="1936650"/>
            <a:ext cx="2296200" cy="457200"/>
          </a:xfrm>
          <a:prstGeom prst="rect">
            <a:avLst/>
          </a:prstGeom>
          <a:solidFill>
            <a:srgbClr val="EAD1DC"/>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i="1" lang="en-US" sz="1500">
                <a:latin typeface="Nunito"/>
                <a:ea typeface="Nunito"/>
                <a:cs typeface="Nunito"/>
                <a:sym typeface="Nunito"/>
              </a:rPr>
              <a:t>Customer  Activities</a:t>
            </a:r>
            <a:endParaRPr b="1" i="1" sz="1500">
              <a:latin typeface="Nunito"/>
              <a:ea typeface="Nunito"/>
              <a:cs typeface="Nunito"/>
              <a:sym typeface="Nunito"/>
            </a:endParaRPr>
          </a:p>
        </p:txBody>
      </p:sp>
      <p:sp>
        <p:nvSpPr>
          <p:cNvPr id="337" name="Google Shape;337;p33"/>
          <p:cNvSpPr txBox="1"/>
          <p:nvPr/>
        </p:nvSpPr>
        <p:spPr>
          <a:xfrm>
            <a:off x="602100" y="998050"/>
            <a:ext cx="3875700" cy="23154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US" sz="1500">
                <a:latin typeface="Nunito"/>
                <a:ea typeface="Nunito"/>
                <a:cs typeface="Nunito"/>
                <a:sym typeface="Nunito"/>
              </a:rPr>
              <a:t>Signs Up &amp; creates a KOKO Pin</a:t>
            </a:r>
            <a:endParaRPr sz="1500">
              <a:latin typeface="Nunito"/>
              <a:ea typeface="Nunito"/>
              <a:cs typeface="Nunito"/>
              <a:sym typeface="Nunito"/>
            </a:endParaRPr>
          </a:p>
          <a:p>
            <a:pPr indent="0" lvl="0" marL="0" rtl="0" algn="l">
              <a:lnSpc>
                <a:spcPct val="115000"/>
              </a:lnSpc>
              <a:spcBef>
                <a:spcPts val="0"/>
              </a:spcBef>
              <a:spcAft>
                <a:spcPts val="0"/>
              </a:spcAft>
              <a:buNone/>
            </a:pPr>
            <a:r>
              <a:rPr lang="en-US" sz="1500">
                <a:latin typeface="Nunito"/>
                <a:ea typeface="Nunito"/>
                <a:cs typeface="Nunito"/>
                <a:sym typeface="Nunito"/>
              </a:rPr>
              <a:t>First Sign Up</a:t>
            </a:r>
            <a:endParaRPr sz="1500">
              <a:latin typeface="Nunito"/>
              <a:ea typeface="Nunito"/>
              <a:cs typeface="Nunito"/>
              <a:sym typeface="Nunito"/>
            </a:endParaRPr>
          </a:p>
          <a:p>
            <a:pPr indent="0" lvl="0" marL="0" rtl="0" algn="l">
              <a:lnSpc>
                <a:spcPct val="115000"/>
              </a:lnSpc>
              <a:spcBef>
                <a:spcPts val="0"/>
              </a:spcBef>
              <a:spcAft>
                <a:spcPts val="0"/>
              </a:spcAft>
              <a:buNone/>
            </a:pPr>
            <a:r>
              <a:rPr lang="en-US" sz="1500">
                <a:latin typeface="Nunito"/>
                <a:ea typeface="Nunito"/>
                <a:cs typeface="Nunito"/>
                <a:sym typeface="Nunito"/>
              </a:rPr>
              <a:t>Signs Up a New Customer</a:t>
            </a:r>
            <a:endParaRPr sz="1500">
              <a:latin typeface="Nunito"/>
              <a:ea typeface="Nunito"/>
              <a:cs typeface="Nunito"/>
              <a:sym typeface="Nunito"/>
            </a:endParaRPr>
          </a:p>
          <a:p>
            <a:pPr indent="0" lvl="0" marL="0" rtl="0" algn="l">
              <a:lnSpc>
                <a:spcPct val="115000"/>
              </a:lnSpc>
              <a:spcBef>
                <a:spcPts val="0"/>
              </a:spcBef>
              <a:spcAft>
                <a:spcPts val="0"/>
              </a:spcAft>
              <a:buNone/>
            </a:pPr>
            <a:r>
              <a:rPr lang="en-US" sz="1500">
                <a:solidFill>
                  <a:schemeClr val="dk1"/>
                </a:solidFill>
                <a:highlight>
                  <a:srgbClr val="FFFFFF"/>
                </a:highlight>
                <a:latin typeface="Nunito"/>
                <a:ea typeface="Nunito"/>
                <a:cs typeface="Nunito"/>
                <a:sym typeface="Nunito"/>
              </a:rPr>
              <a:t>Receives Top Up Info</a:t>
            </a:r>
            <a:endParaRPr sz="1500">
              <a:solidFill>
                <a:schemeClr val="dk1"/>
              </a:solidFill>
              <a:highlight>
                <a:srgbClr val="FFFFFF"/>
              </a:highlight>
              <a:latin typeface="Nunito"/>
              <a:ea typeface="Nunito"/>
              <a:cs typeface="Nunito"/>
              <a:sym typeface="Nunito"/>
            </a:endParaRPr>
          </a:p>
          <a:p>
            <a:pPr indent="0" lvl="0" marL="0" rtl="0" algn="l">
              <a:lnSpc>
                <a:spcPct val="115000"/>
              </a:lnSpc>
              <a:spcBef>
                <a:spcPts val="0"/>
              </a:spcBef>
              <a:spcAft>
                <a:spcPts val="0"/>
              </a:spcAft>
              <a:buNone/>
            </a:pPr>
            <a:r>
              <a:t/>
            </a:r>
            <a:endParaRPr sz="1500">
              <a:solidFill>
                <a:schemeClr val="dk1"/>
              </a:solidFill>
              <a:highlight>
                <a:srgbClr val="FFFFFF"/>
              </a:highlight>
              <a:latin typeface="Nunito"/>
              <a:ea typeface="Nunito"/>
              <a:cs typeface="Nunito"/>
              <a:sym typeface="Nunito"/>
            </a:endParaRPr>
          </a:p>
          <a:p>
            <a:pPr indent="0" lvl="0" marL="0" rtl="0" algn="l">
              <a:lnSpc>
                <a:spcPct val="115000"/>
              </a:lnSpc>
              <a:spcBef>
                <a:spcPts val="0"/>
              </a:spcBef>
              <a:spcAft>
                <a:spcPts val="0"/>
              </a:spcAft>
              <a:buNone/>
            </a:pPr>
            <a:r>
              <a:rPr lang="en-US" sz="1500" u="sng">
                <a:solidFill>
                  <a:schemeClr val="hlink"/>
                </a:solidFill>
                <a:latin typeface="Nunito"/>
                <a:ea typeface="Nunito"/>
                <a:cs typeface="Nunito"/>
                <a:sym typeface="Nunito"/>
                <a:hlinkClick r:id="rId7"/>
              </a:rPr>
              <a:t>Click here for SMS Details</a:t>
            </a:r>
            <a:endParaRPr sz="1500">
              <a:latin typeface="Nunito"/>
              <a:ea typeface="Nunito"/>
              <a:cs typeface="Nunito"/>
              <a:sym typeface="Nunito"/>
            </a:endParaRPr>
          </a:p>
        </p:txBody>
      </p:sp>
      <p:sp>
        <p:nvSpPr>
          <p:cNvPr id="338" name="Google Shape;338;p33"/>
          <p:cNvSpPr txBox="1"/>
          <p:nvPr/>
        </p:nvSpPr>
        <p:spPr>
          <a:xfrm>
            <a:off x="3949175" y="1074250"/>
            <a:ext cx="4083600" cy="23364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US" sz="1500">
                <a:latin typeface="Nunito"/>
                <a:ea typeface="Nunito"/>
                <a:cs typeface="Nunito"/>
                <a:sym typeface="Nunito"/>
              </a:rPr>
              <a:t>Buys Cooker</a:t>
            </a:r>
            <a:endParaRPr sz="1500">
              <a:latin typeface="Nunito"/>
              <a:ea typeface="Nunito"/>
              <a:cs typeface="Nunito"/>
              <a:sym typeface="Nunito"/>
            </a:endParaRPr>
          </a:p>
          <a:p>
            <a:pPr indent="0" lvl="0" marL="0" rtl="0" algn="l">
              <a:lnSpc>
                <a:spcPct val="115000"/>
              </a:lnSpc>
              <a:spcBef>
                <a:spcPts val="0"/>
              </a:spcBef>
              <a:spcAft>
                <a:spcPts val="0"/>
              </a:spcAft>
              <a:buNone/>
            </a:pPr>
            <a:r>
              <a:rPr lang="en-US" sz="1500">
                <a:latin typeface="Nunito"/>
                <a:ea typeface="Nunito"/>
                <a:cs typeface="Nunito"/>
                <a:sym typeface="Nunito"/>
              </a:rPr>
              <a:t>Collects Cooker (fulfills)</a:t>
            </a:r>
            <a:endParaRPr sz="1500">
              <a:latin typeface="Nunito"/>
              <a:ea typeface="Nunito"/>
              <a:cs typeface="Nunito"/>
              <a:sym typeface="Nunito"/>
            </a:endParaRPr>
          </a:p>
          <a:p>
            <a:pPr indent="0" lvl="0" marL="0" rtl="0" algn="l">
              <a:lnSpc>
                <a:spcPct val="115000"/>
              </a:lnSpc>
              <a:spcBef>
                <a:spcPts val="0"/>
              </a:spcBef>
              <a:spcAft>
                <a:spcPts val="0"/>
              </a:spcAft>
              <a:buNone/>
            </a:pPr>
            <a:r>
              <a:rPr lang="en-US" sz="1500">
                <a:latin typeface="Nunito"/>
                <a:ea typeface="Nunito"/>
                <a:cs typeface="Nunito"/>
                <a:sym typeface="Nunito"/>
              </a:rPr>
              <a:t>Collects Cooker/Canister</a:t>
            </a:r>
            <a:endParaRPr sz="1500">
              <a:latin typeface="Nunito"/>
              <a:ea typeface="Nunito"/>
              <a:cs typeface="Nunito"/>
              <a:sym typeface="Nunito"/>
            </a:endParaRPr>
          </a:p>
          <a:p>
            <a:pPr indent="0" lvl="0" marL="0" rtl="0" algn="l">
              <a:lnSpc>
                <a:spcPct val="115000"/>
              </a:lnSpc>
              <a:spcBef>
                <a:spcPts val="0"/>
              </a:spcBef>
              <a:spcAft>
                <a:spcPts val="0"/>
              </a:spcAft>
              <a:buNone/>
            </a:pPr>
            <a:r>
              <a:rPr lang="en-US" sz="1500">
                <a:latin typeface="Nunito"/>
                <a:ea typeface="Nunito"/>
                <a:cs typeface="Nunito"/>
                <a:sym typeface="Nunito"/>
              </a:rPr>
              <a:t>Registers to save for cooker</a:t>
            </a:r>
            <a:endParaRPr sz="1500">
              <a:latin typeface="Nunito"/>
              <a:ea typeface="Nunito"/>
              <a:cs typeface="Nunito"/>
              <a:sym typeface="Nunito"/>
            </a:endParaRPr>
          </a:p>
          <a:p>
            <a:pPr indent="0" lvl="0" marL="0" rtl="0" algn="l">
              <a:lnSpc>
                <a:spcPct val="115000"/>
              </a:lnSpc>
              <a:spcBef>
                <a:spcPts val="0"/>
              </a:spcBef>
              <a:spcAft>
                <a:spcPts val="0"/>
              </a:spcAft>
              <a:buNone/>
            </a:pPr>
            <a:r>
              <a:rPr lang="en-US" sz="1500">
                <a:latin typeface="Nunito"/>
                <a:ea typeface="Nunito"/>
                <a:cs typeface="Nunito"/>
                <a:sym typeface="Nunito"/>
              </a:rPr>
              <a:t>Places Cooker Order (has some money in account)</a:t>
            </a:r>
            <a:endParaRPr sz="1500">
              <a:latin typeface="Nunito"/>
              <a:ea typeface="Nunito"/>
              <a:cs typeface="Nunito"/>
              <a:sym typeface="Nunito"/>
            </a:endParaRPr>
          </a:p>
          <a:p>
            <a:pPr indent="0" lvl="0" marL="0" rtl="0" algn="l">
              <a:lnSpc>
                <a:spcPct val="115000"/>
              </a:lnSpc>
              <a:spcBef>
                <a:spcPts val="0"/>
              </a:spcBef>
              <a:spcAft>
                <a:spcPts val="0"/>
              </a:spcAft>
              <a:buNone/>
            </a:pPr>
            <a:r>
              <a:rPr lang="en-US" sz="1500">
                <a:latin typeface="Nunito"/>
                <a:ea typeface="Nunito"/>
                <a:cs typeface="Nunito"/>
                <a:sym typeface="Nunito"/>
              </a:rPr>
              <a:t>Signs up within the last 14 days</a:t>
            </a:r>
            <a:endParaRPr sz="1500">
              <a:latin typeface="Nunito"/>
              <a:ea typeface="Nunito"/>
              <a:cs typeface="Nunito"/>
              <a:sym typeface="Nunito"/>
            </a:endParaRPr>
          </a:p>
          <a:p>
            <a:pPr indent="0" lvl="0" marL="0" rtl="0" algn="l">
              <a:lnSpc>
                <a:spcPct val="115000"/>
              </a:lnSpc>
              <a:spcBef>
                <a:spcPts val="0"/>
              </a:spcBef>
              <a:spcAft>
                <a:spcPts val="0"/>
              </a:spcAft>
              <a:buNone/>
            </a:pPr>
            <a:r>
              <a:rPr lang="en-US" sz="1500">
                <a:latin typeface="Nunito"/>
                <a:ea typeface="Nunito"/>
                <a:cs typeface="Nunito"/>
                <a:sym typeface="Nunito"/>
              </a:rPr>
              <a:t>Makes pre-order within 24-48hrs</a:t>
            </a:r>
            <a:endParaRPr sz="1500">
              <a:latin typeface="Nunito"/>
              <a:ea typeface="Nunito"/>
              <a:cs typeface="Nunito"/>
              <a:sym typeface="Nunito"/>
            </a:endParaRPr>
          </a:p>
          <a:p>
            <a:pPr indent="0" lvl="0" marL="0" rtl="0" algn="l">
              <a:lnSpc>
                <a:spcPct val="115000"/>
              </a:lnSpc>
              <a:spcBef>
                <a:spcPts val="0"/>
              </a:spcBef>
              <a:spcAft>
                <a:spcPts val="0"/>
              </a:spcAft>
              <a:buClr>
                <a:schemeClr val="dk1"/>
              </a:buClr>
              <a:buSzPts val="1100"/>
              <a:buFont typeface="Arial"/>
              <a:buNone/>
            </a:pPr>
            <a:r>
              <a:rPr lang="en-US" sz="1500" u="sng">
                <a:solidFill>
                  <a:schemeClr val="hlink"/>
                </a:solidFill>
                <a:latin typeface="Nunito"/>
                <a:ea typeface="Nunito"/>
                <a:cs typeface="Nunito"/>
                <a:sym typeface="Nunito"/>
                <a:hlinkClick r:id="rId8"/>
              </a:rPr>
              <a:t>Click here for SMS Details</a:t>
            </a:r>
            <a:endParaRPr sz="1500">
              <a:latin typeface="Nunito"/>
              <a:ea typeface="Nunito"/>
              <a:cs typeface="Nunito"/>
              <a:sym typeface="Nunito"/>
            </a:endParaRPr>
          </a:p>
        </p:txBody>
      </p:sp>
      <p:sp>
        <p:nvSpPr>
          <p:cNvPr id="339" name="Google Shape;339;p33"/>
          <p:cNvSpPr txBox="1"/>
          <p:nvPr/>
        </p:nvSpPr>
        <p:spPr>
          <a:xfrm>
            <a:off x="8316275" y="1019050"/>
            <a:ext cx="3875700" cy="23154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US" sz="1500">
                <a:latin typeface="Nunito"/>
                <a:ea typeface="Nunito"/>
                <a:cs typeface="Nunito"/>
                <a:sym typeface="Nunito"/>
              </a:rPr>
              <a:t>Tops Up Account</a:t>
            </a:r>
            <a:endParaRPr sz="1500">
              <a:latin typeface="Nunito"/>
              <a:ea typeface="Nunito"/>
              <a:cs typeface="Nunito"/>
              <a:sym typeface="Nunito"/>
            </a:endParaRPr>
          </a:p>
          <a:p>
            <a:pPr indent="0" lvl="0" marL="0" rtl="0" algn="l">
              <a:lnSpc>
                <a:spcPct val="115000"/>
              </a:lnSpc>
              <a:spcBef>
                <a:spcPts val="0"/>
              </a:spcBef>
              <a:spcAft>
                <a:spcPts val="0"/>
              </a:spcAft>
              <a:buNone/>
            </a:pPr>
            <a:r>
              <a:rPr lang="en-US" sz="1500">
                <a:latin typeface="Nunito"/>
                <a:ea typeface="Nunito"/>
                <a:cs typeface="Nunito"/>
                <a:sym typeface="Nunito"/>
              </a:rPr>
              <a:t>Requests PIN Reset</a:t>
            </a:r>
            <a:endParaRPr sz="1500">
              <a:latin typeface="Nunito"/>
              <a:ea typeface="Nunito"/>
              <a:cs typeface="Nunito"/>
              <a:sym typeface="Nunito"/>
            </a:endParaRPr>
          </a:p>
          <a:p>
            <a:pPr indent="0" lvl="0" marL="0" rtl="0" algn="l">
              <a:lnSpc>
                <a:spcPct val="115000"/>
              </a:lnSpc>
              <a:spcBef>
                <a:spcPts val="0"/>
              </a:spcBef>
              <a:spcAft>
                <a:spcPts val="0"/>
              </a:spcAft>
              <a:buClr>
                <a:schemeClr val="dk1"/>
              </a:buClr>
              <a:buSzPts val="1100"/>
              <a:buFont typeface="Arial"/>
              <a:buNone/>
            </a:pPr>
            <a:r>
              <a:rPr lang="en-US" sz="1500">
                <a:solidFill>
                  <a:schemeClr val="dk1"/>
                </a:solidFill>
                <a:latin typeface="Nunito"/>
                <a:ea typeface="Nunito"/>
                <a:cs typeface="Nunito"/>
                <a:sym typeface="Nunito"/>
              </a:rPr>
              <a:t>Creates New PIN</a:t>
            </a:r>
            <a:endParaRPr sz="1500">
              <a:latin typeface="Nunito"/>
              <a:ea typeface="Nunito"/>
              <a:cs typeface="Nunito"/>
              <a:sym typeface="Nunito"/>
            </a:endParaRPr>
          </a:p>
          <a:p>
            <a:pPr indent="0" lvl="0" marL="0" rtl="0" algn="l">
              <a:lnSpc>
                <a:spcPct val="115000"/>
              </a:lnSpc>
              <a:spcBef>
                <a:spcPts val="0"/>
              </a:spcBef>
              <a:spcAft>
                <a:spcPts val="0"/>
              </a:spcAft>
              <a:buNone/>
            </a:pPr>
            <a:r>
              <a:rPr lang="en-US" sz="1500">
                <a:latin typeface="Nunito"/>
                <a:ea typeface="Nunito"/>
                <a:cs typeface="Nunito"/>
                <a:sym typeface="Nunito"/>
              </a:rPr>
              <a:t>Has inactive account</a:t>
            </a:r>
            <a:endParaRPr sz="1500">
              <a:latin typeface="Nunito"/>
              <a:ea typeface="Nunito"/>
              <a:cs typeface="Nunito"/>
              <a:sym typeface="Nunito"/>
            </a:endParaRPr>
          </a:p>
          <a:p>
            <a:pPr indent="0" lvl="0" marL="0" rtl="0" algn="l">
              <a:lnSpc>
                <a:spcPct val="115000"/>
              </a:lnSpc>
              <a:spcBef>
                <a:spcPts val="0"/>
              </a:spcBef>
              <a:spcAft>
                <a:spcPts val="0"/>
              </a:spcAft>
              <a:buNone/>
            </a:pPr>
            <a:r>
              <a:rPr lang="en-US" sz="1500">
                <a:latin typeface="Nunito"/>
                <a:ea typeface="Nunito"/>
                <a:cs typeface="Nunito"/>
                <a:sym typeface="Nunito"/>
              </a:rPr>
              <a:t>Receives credit from another Koko customer</a:t>
            </a:r>
            <a:endParaRPr sz="1500">
              <a:latin typeface="Nunito"/>
              <a:ea typeface="Nunito"/>
              <a:cs typeface="Nunito"/>
              <a:sym typeface="Nunito"/>
            </a:endParaRPr>
          </a:p>
          <a:p>
            <a:pPr indent="0" lvl="0" marL="0" rtl="0" algn="l">
              <a:lnSpc>
                <a:spcPct val="115000"/>
              </a:lnSpc>
              <a:spcBef>
                <a:spcPts val="0"/>
              </a:spcBef>
              <a:spcAft>
                <a:spcPts val="0"/>
              </a:spcAft>
              <a:buNone/>
            </a:pPr>
            <a:r>
              <a:rPr lang="en-US" sz="1500">
                <a:latin typeface="Nunito"/>
                <a:ea typeface="Nunito"/>
                <a:cs typeface="Nunito"/>
                <a:sym typeface="Nunito"/>
              </a:rPr>
              <a:t>Sends credit to another KOKO customer</a:t>
            </a:r>
            <a:endParaRPr sz="1500">
              <a:latin typeface="Nunito"/>
              <a:ea typeface="Nunito"/>
              <a:cs typeface="Nunito"/>
              <a:sym typeface="Nunito"/>
            </a:endParaRPr>
          </a:p>
          <a:p>
            <a:pPr indent="0" lvl="0" marL="0" rtl="0" algn="l">
              <a:lnSpc>
                <a:spcPct val="115000"/>
              </a:lnSpc>
              <a:spcBef>
                <a:spcPts val="0"/>
              </a:spcBef>
              <a:spcAft>
                <a:spcPts val="0"/>
              </a:spcAft>
              <a:buNone/>
            </a:pPr>
            <a:r>
              <a:rPr lang="en-US" sz="1500">
                <a:latin typeface="Nunito"/>
                <a:ea typeface="Nunito"/>
                <a:cs typeface="Nunito"/>
                <a:sym typeface="Nunito"/>
              </a:rPr>
              <a:t>Accidentally locks account</a:t>
            </a:r>
            <a:endParaRPr sz="1500">
              <a:latin typeface="Nunito"/>
              <a:ea typeface="Nunito"/>
              <a:cs typeface="Nunito"/>
              <a:sym typeface="Nunito"/>
            </a:endParaRPr>
          </a:p>
          <a:p>
            <a:pPr indent="0" lvl="0" marL="0" rtl="0" algn="l">
              <a:lnSpc>
                <a:spcPct val="115000"/>
              </a:lnSpc>
              <a:spcBef>
                <a:spcPts val="0"/>
              </a:spcBef>
              <a:spcAft>
                <a:spcPts val="0"/>
              </a:spcAft>
              <a:buClr>
                <a:schemeClr val="dk1"/>
              </a:buClr>
              <a:buSzPts val="1100"/>
              <a:buFont typeface="Arial"/>
              <a:buNone/>
            </a:pPr>
            <a:r>
              <a:rPr lang="en-US" sz="1500" u="sng">
                <a:solidFill>
                  <a:schemeClr val="hlink"/>
                </a:solidFill>
                <a:latin typeface="Nunito"/>
                <a:ea typeface="Nunito"/>
                <a:cs typeface="Nunito"/>
                <a:sym typeface="Nunito"/>
                <a:hlinkClick r:id="rId9"/>
              </a:rPr>
              <a:t>Click here for SMS Details</a:t>
            </a:r>
            <a:endParaRPr sz="1500">
              <a:latin typeface="Nunito"/>
              <a:ea typeface="Nunito"/>
              <a:cs typeface="Nunito"/>
              <a:sym typeface="Nunito"/>
            </a:endParaRPr>
          </a:p>
        </p:txBody>
      </p:sp>
      <p:cxnSp>
        <p:nvCxnSpPr>
          <p:cNvPr id="340" name="Google Shape;340;p33"/>
          <p:cNvCxnSpPr/>
          <p:nvPr/>
        </p:nvCxnSpPr>
        <p:spPr>
          <a:xfrm>
            <a:off x="3638700" y="1186675"/>
            <a:ext cx="0" cy="4977900"/>
          </a:xfrm>
          <a:prstGeom prst="straightConnector1">
            <a:avLst/>
          </a:prstGeom>
          <a:noFill/>
          <a:ln cap="flat" cmpd="sng" w="9525">
            <a:solidFill>
              <a:schemeClr val="dk2"/>
            </a:solidFill>
            <a:prstDash val="lgDash"/>
            <a:round/>
            <a:headEnd len="med" w="med" type="none"/>
            <a:tailEnd len="med" w="med" type="none"/>
          </a:ln>
        </p:spPr>
      </p:cxnSp>
      <p:cxnSp>
        <p:nvCxnSpPr>
          <p:cNvPr id="341" name="Google Shape;341;p33"/>
          <p:cNvCxnSpPr/>
          <p:nvPr/>
        </p:nvCxnSpPr>
        <p:spPr>
          <a:xfrm>
            <a:off x="8182450" y="1109600"/>
            <a:ext cx="0" cy="5008800"/>
          </a:xfrm>
          <a:prstGeom prst="straightConnector1">
            <a:avLst/>
          </a:prstGeom>
          <a:noFill/>
          <a:ln cap="flat" cmpd="sng" w="9525">
            <a:solidFill>
              <a:schemeClr val="dk2"/>
            </a:solidFill>
            <a:prstDash val="lgDash"/>
            <a:round/>
            <a:headEnd len="med" w="med" type="none"/>
            <a:tailEnd len="med" w="med" type="none"/>
          </a:ln>
        </p:spPr>
      </p:cxn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pic>
        <p:nvPicPr>
          <p:cNvPr id="346" name="Google Shape;346;p34"/>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347" name="Google Shape;347;p34"/>
          <p:cNvSpPr txBox="1"/>
          <p:nvPr>
            <p:ph type="title"/>
          </p:nvPr>
        </p:nvSpPr>
        <p:spPr>
          <a:xfrm>
            <a:off x="1200150" y="91443"/>
            <a:ext cx="10533000" cy="783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Existing SMSes: Admin Activity SMS Types</a:t>
            </a:r>
            <a:endParaRPr/>
          </a:p>
        </p:txBody>
      </p:sp>
      <p:sp>
        <p:nvSpPr>
          <p:cNvPr id="348" name="Google Shape;348;p34"/>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
        <p:nvSpPr>
          <p:cNvPr id="349" name="Google Shape;349;p34"/>
          <p:cNvSpPr txBox="1"/>
          <p:nvPr/>
        </p:nvSpPr>
        <p:spPr>
          <a:xfrm>
            <a:off x="1217710" y="2685550"/>
            <a:ext cx="2787000" cy="905400"/>
          </a:xfrm>
          <a:prstGeom prst="rect">
            <a:avLst/>
          </a:prstGeom>
          <a:solidFill>
            <a:srgbClr val="B6D7A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1900">
                <a:latin typeface="Nunito SemiBold"/>
                <a:ea typeface="Nunito SemiBold"/>
                <a:cs typeface="Nunito SemiBold"/>
                <a:sym typeface="Nunito SemiBold"/>
              </a:rPr>
              <a:t>Sign-Up Related Activity</a:t>
            </a:r>
            <a:endParaRPr sz="1900">
              <a:latin typeface="Nunito SemiBold"/>
              <a:ea typeface="Nunito SemiBold"/>
              <a:cs typeface="Nunito SemiBold"/>
              <a:sym typeface="Nunito SemiBold"/>
            </a:endParaRPr>
          </a:p>
        </p:txBody>
      </p:sp>
      <p:sp>
        <p:nvSpPr>
          <p:cNvPr id="350" name="Google Shape;350;p34"/>
          <p:cNvSpPr txBox="1"/>
          <p:nvPr/>
        </p:nvSpPr>
        <p:spPr>
          <a:xfrm>
            <a:off x="5007297" y="2685550"/>
            <a:ext cx="2787000" cy="905400"/>
          </a:xfrm>
          <a:prstGeom prst="rect">
            <a:avLst/>
          </a:prstGeom>
          <a:solidFill>
            <a:srgbClr val="B6D7A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1900">
                <a:latin typeface="Nunito SemiBold"/>
                <a:ea typeface="Nunito SemiBold"/>
                <a:cs typeface="Nunito SemiBold"/>
                <a:sym typeface="Nunito SemiBold"/>
              </a:rPr>
              <a:t>Manage Order Activity</a:t>
            </a:r>
            <a:endParaRPr sz="1900">
              <a:latin typeface="Nunito SemiBold"/>
              <a:ea typeface="Nunito SemiBold"/>
              <a:cs typeface="Nunito SemiBold"/>
              <a:sym typeface="Nunito SemiBold"/>
            </a:endParaRPr>
          </a:p>
        </p:txBody>
      </p:sp>
      <p:sp>
        <p:nvSpPr>
          <p:cNvPr id="351" name="Google Shape;351;p34"/>
          <p:cNvSpPr txBox="1"/>
          <p:nvPr/>
        </p:nvSpPr>
        <p:spPr>
          <a:xfrm>
            <a:off x="8835210" y="2685550"/>
            <a:ext cx="2787000" cy="905400"/>
          </a:xfrm>
          <a:prstGeom prst="rect">
            <a:avLst/>
          </a:prstGeom>
          <a:solidFill>
            <a:srgbClr val="B6D7A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1900">
                <a:latin typeface="Nunito SemiBold"/>
                <a:ea typeface="Nunito SemiBold"/>
                <a:cs typeface="Nunito SemiBold"/>
                <a:sym typeface="Nunito SemiBold"/>
              </a:rPr>
              <a:t>Manage Account Activity</a:t>
            </a:r>
            <a:endParaRPr sz="1900">
              <a:latin typeface="Nunito SemiBold"/>
              <a:ea typeface="Nunito SemiBold"/>
              <a:cs typeface="Nunito SemiBold"/>
              <a:sym typeface="Nunito SemiBold"/>
            </a:endParaRPr>
          </a:p>
        </p:txBody>
      </p:sp>
      <p:sp>
        <p:nvSpPr>
          <p:cNvPr id="352" name="Google Shape;352;p34"/>
          <p:cNvSpPr txBox="1"/>
          <p:nvPr/>
        </p:nvSpPr>
        <p:spPr>
          <a:xfrm>
            <a:off x="602125" y="3922100"/>
            <a:ext cx="3875700" cy="20874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US" sz="1500">
                <a:solidFill>
                  <a:schemeClr val="dk1"/>
                </a:solidFill>
                <a:latin typeface="Nunito"/>
                <a:ea typeface="Nunito"/>
                <a:cs typeface="Nunito"/>
                <a:sym typeface="Nunito"/>
              </a:rPr>
              <a:t>Signs up New customers from Admin Portal</a:t>
            </a:r>
            <a:endParaRPr sz="1500">
              <a:latin typeface="Nunito"/>
              <a:ea typeface="Nunito"/>
              <a:cs typeface="Nunito"/>
              <a:sym typeface="Nunito"/>
            </a:endParaRPr>
          </a:p>
          <a:p>
            <a:pPr indent="0" lvl="0" marL="0" rtl="0" algn="ctr">
              <a:lnSpc>
                <a:spcPct val="115000"/>
              </a:lnSpc>
              <a:spcBef>
                <a:spcPts val="0"/>
              </a:spcBef>
              <a:spcAft>
                <a:spcPts val="0"/>
              </a:spcAft>
              <a:buNone/>
            </a:pPr>
            <a:r>
              <a:rPr lang="en-US" sz="1500" u="sng">
                <a:solidFill>
                  <a:schemeClr val="hlink"/>
                </a:solidFill>
                <a:latin typeface="Nunito"/>
                <a:ea typeface="Nunito"/>
                <a:cs typeface="Nunito"/>
                <a:sym typeface="Nunito"/>
                <a:hlinkClick r:id="rId4"/>
              </a:rPr>
              <a:t>Click here for SMS Details</a:t>
            </a:r>
            <a:endParaRPr sz="1500">
              <a:latin typeface="Nunito"/>
              <a:ea typeface="Nunito"/>
              <a:cs typeface="Nunito"/>
              <a:sym typeface="Nunito"/>
            </a:endParaRPr>
          </a:p>
        </p:txBody>
      </p:sp>
      <p:sp>
        <p:nvSpPr>
          <p:cNvPr id="353" name="Google Shape;353;p34"/>
          <p:cNvSpPr txBox="1"/>
          <p:nvPr/>
        </p:nvSpPr>
        <p:spPr>
          <a:xfrm flipH="1" rot="-5400000">
            <a:off x="-366732" y="4917752"/>
            <a:ext cx="1197000" cy="457200"/>
          </a:xfrm>
          <a:prstGeom prst="rect">
            <a:avLst/>
          </a:prstGeom>
          <a:solidFill>
            <a:srgbClr val="EAD1DC"/>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i="1" lang="en-US" sz="1500">
                <a:latin typeface="Nunito"/>
                <a:ea typeface="Nunito"/>
                <a:cs typeface="Nunito"/>
                <a:sym typeface="Nunito"/>
              </a:rPr>
              <a:t>Activities</a:t>
            </a:r>
            <a:endParaRPr b="1" i="1" sz="1500">
              <a:latin typeface="Nunito"/>
              <a:ea typeface="Nunito"/>
              <a:cs typeface="Nunito"/>
              <a:sym typeface="Nunito"/>
            </a:endParaRPr>
          </a:p>
        </p:txBody>
      </p:sp>
      <p:sp>
        <p:nvSpPr>
          <p:cNvPr id="354" name="Google Shape;354;p34"/>
          <p:cNvSpPr txBox="1"/>
          <p:nvPr/>
        </p:nvSpPr>
        <p:spPr>
          <a:xfrm>
            <a:off x="4522038" y="3845900"/>
            <a:ext cx="3750000" cy="20874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US" sz="1500">
                <a:latin typeface="Nunito"/>
                <a:ea typeface="Nunito"/>
                <a:cs typeface="Nunito"/>
                <a:sym typeface="Nunito"/>
              </a:rPr>
              <a:t>Cancels Order from Admin Portal</a:t>
            </a:r>
            <a:endParaRPr sz="1500">
              <a:latin typeface="Nunito"/>
              <a:ea typeface="Nunito"/>
              <a:cs typeface="Nunito"/>
              <a:sym typeface="Nunito"/>
            </a:endParaRPr>
          </a:p>
          <a:p>
            <a:pPr indent="0" lvl="0" marL="0" rtl="0" algn="ctr">
              <a:lnSpc>
                <a:spcPct val="115000"/>
              </a:lnSpc>
              <a:spcBef>
                <a:spcPts val="0"/>
              </a:spcBef>
              <a:spcAft>
                <a:spcPts val="0"/>
              </a:spcAft>
              <a:buNone/>
            </a:pPr>
            <a:r>
              <a:rPr lang="en-US" sz="1500">
                <a:latin typeface="Nunito"/>
                <a:ea typeface="Nunito"/>
                <a:cs typeface="Nunito"/>
                <a:sym typeface="Nunito"/>
              </a:rPr>
              <a:t>Cancels Pre-order from Admin Portal</a:t>
            </a:r>
            <a:endParaRPr sz="1500">
              <a:latin typeface="Nunito"/>
              <a:ea typeface="Nunito"/>
              <a:cs typeface="Nunito"/>
              <a:sym typeface="Nunito"/>
            </a:endParaRPr>
          </a:p>
          <a:p>
            <a:pPr indent="0" lvl="0" marL="0" rtl="0" algn="ctr">
              <a:lnSpc>
                <a:spcPct val="115000"/>
              </a:lnSpc>
              <a:spcBef>
                <a:spcPts val="0"/>
              </a:spcBef>
              <a:spcAft>
                <a:spcPts val="0"/>
              </a:spcAft>
              <a:buNone/>
            </a:pPr>
            <a:r>
              <a:rPr lang="en-US" sz="1500" u="sng">
                <a:solidFill>
                  <a:schemeClr val="hlink"/>
                </a:solidFill>
                <a:latin typeface="Nunito"/>
                <a:ea typeface="Nunito"/>
                <a:cs typeface="Nunito"/>
                <a:sym typeface="Nunito"/>
                <a:hlinkClick r:id="rId5"/>
              </a:rPr>
              <a:t>Click here for SMS Details</a:t>
            </a:r>
            <a:endParaRPr sz="1500">
              <a:latin typeface="Nunito"/>
              <a:ea typeface="Nunito"/>
              <a:cs typeface="Nunito"/>
              <a:sym typeface="Nunito"/>
            </a:endParaRPr>
          </a:p>
        </p:txBody>
      </p:sp>
      <p:sp>
        <p:nvSpPr>
          <p:cNvPr id="355" name="Google Shape;355;p34"/>
          <p:cNvSpPr txBox="1"/>
          <p:nvPr/>
        </p:nvSpPr>
        <p:spPr>
          <a:xfrm>
            <a:off x="8316300" y="4074500"/>
            <a:ext cx="3875700" cy="22221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US" sz="1500">
                <a:latin typeface="Nunito"/>
                <a:ea typeface="Nunito"/>
                <a:cs typeface="Nunito"/>
                <a:sym typeface="Nunito"/>
              </a:rPr>
              <a:t>Tops Up Customer accounts (in Bulk) from Admin Portal</a:t>
            </a:r>
            <a:endParaRPr sz="1500">
              <a:latin typeface="Nunito"/>
              <a:ea typeface="Nunito"/>
              <a:cs typeface="Nunito"/>
              <a:sym typeface="Nunito"/>
            </a:endParaRPr>
          </a:p>
          <a:p>
            <a:pPr indent="0" lvl="0" marL="0" rtl="0" algn="ctr">
              <a:lnSpc>
                <a:spcPct val="115000"/>
              </a:lnSpc>
              <a:spcBef>
                <a:spcPts val="0"/>
              </a:spcBef>
              <a:spcAft>
                <a:spcPts val="0"/>
              </a:spcAft>
              <a:buNone/>
            </a:pPr>
            <a:r>
              <a:rPr lang="en-US" sz="1500">
                <a:latin typeface="Nunito"/>
                <a:ea typeface="Nunito"/>
                <a:cs typeface="Nunito"/>
                <a:sym typeface="Nunito"/>
              </a:rPr>
              <a:t>Credits Customer's account from Admin Portal</a:t>
            </a:r>
            <a:endParaRPr sz="1500">
              <a:latin typeface="Nunito"/>
              <a:ea typeface="Nunito"/>
              <a:cs typeface="Nunito"/>
              <a:sym typeface="Nunito"/>
            </a:endParaRPr>
          </a:p>
          <a:p>
            <a:pPr indent="0" lvl="0" marL="0" rtl="0" algn="ctr">
              <a:lnSpc>
                <a:spcPct val="115000"/>
              </a:lnSpc>
              <a:spcBef>
                <a:spcPts val="0"/>
              </a:spcBef>
              <a:spcAft>
                <a:spcPts val="0"/>
              </a:spcAft>
              <a:buNone/>
            </a:pPr>
            <a:r>
              <a:rPr lang="en-US" sz="1500">
                <a:latin typeface="Nunito"/>
                <a:ea typeface="Nunito"/>
                <a:cs typeface="Nunito"/>
                <a:sym typeface="Nunito"/>
              </a:rPr>
              <a:t>Charges customer's account from Admin Portal</a:t>
            </a:r>
            <a:endParaRPr sz="1500">
              <a:latin typeface="Nunito"/>
              <a:ea typeface="Nunito"/>
              <a:cs typeface="Nunito"/>
              <a:sym typeface="Nunito"/>
            </a:endParaRPr>
          </a:p>
          <a:p>
            <a:pPr indent="0" lvl="0" marL="0" rtl="0" algn="ctr">
              <a:lnSpc>
                <a:spcPct val="115000"/>
              </a:lnSpc>
              <a:spcBef>
                <a:spcPts val="0"/>
              </a:spcBef>
              <a:spcAft>
                <a:spcPts val="0"/>
              </a:spcAft>
              <a:buNone/>
            </a:pPr>
            <a:r>
              <a:rPr lang="en-US" sz="1500">
                <a:latin typeface="Nunito"/>
                <a:ea typeface="Nunito"/>
                <a:cs typeface="Nunito"/>
                <a:sym typeface="Nunito"/>
              </a:rPr>
              <a:t>Resets customer's PIN from Admin Portal</a:t>
            </a:r>
            <a:endParaRPr sz="1500">
              <a:latin typeface="Nunito"/>
              <a:ea typeface="Nunito"/>
              <a:cs typeface="Nunito"/>
              <a:sym typeface="Nunito"/>
            </a:endParaRPr>
          </a:p>
          <a:p>
            <a:pPr indent="0" lvl="0" marL="0" rtl="0" algn="ctr">
              <a:lnSpc>
                <a:spcPct val="115000"/>
              </a:lnSpc>
              <a:spcBef>
                <a:spcPts val="0"/>
              </a:spcBef>
              <a:spcAft>
                <a:spcPts val="0"/>
              </a:spcAft>
              <a:buNone/>
            </a:pPr>
            <a:r>
              <a:rPr lang="en-US" sz="1500" u="sng">
                <a:solidFill>
                  <a:schemeClr val="hlink"/>
                </a:solidFill>
                <a:latin typeface="Nunito"/>
                <a:ea typeface="Nunito"/>
                <a:cs typeface="Nunito"/>
                <a:sym typeface="Nunito"/>
                <a:hlinkClick r:id="rId6"/>
              </a:rPr>
              <a:t>Click here for SMS Details</a:t>
            </a:r>
            <a:endParaRPr sz="1500">
              <a:latin typeface="Nunito"/>
              <a:ea typeface="Nunito"/>
              <a:cs typeface="Nunito"/>
              <a:sym typeface="Nunito"/>
            </a:endParaRPr>
          </a:p>
        </p:txBody>
      </p:sp>
      <p:sp>
        <p:nvSpPr>
          <p:cNvPr id="356" name="Google Shape;356;p34"/>
          <p:cNvSpPr txBox="1"/>
          <p:nvPr/>
        </p:nvSpPr>
        <p:spPr>
          <a:xfrm flipH="1" rot="-5400000">
            <a:off x="-366732" y="2909652"/>
            <a:ext cx="1197000" cy="457200"/>
          </a:xfrm>
          <a:prstGeom prst="rect">
            <a:avLst/>
          </a:prstGeom>
          <a:solidFill>
            <a:srgbClr val="EAD1DC"/>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i="1" lang="en-US" sz="1500">
                <a:latin typeface="Nunito"/>
                <a:ea typeface="Nunito"/>
                <a:cs typeface="Nunito"/>
                <a:sym typeface="Nunito"/>
              </a:rPr>
              <a:t>Group</a:t>
            </a:r>
            <a:endParaRPr b="1" i="1" sz="1500">
              <a:latin typeface="Nunito"/>
              <a:ea typeface="Nunito"/>
              <a:cs typeface="Nunito"/>
              <a:sym typeface="Nunito"/>
            </a:endParaRPr>
          </a:p>
        </p:txBody>
      </p:sp>
      <p:sp>
        <p:nvSpPr>
          <p:cNvPr id="357" name="Google Shape;357;p34"/>
          <p:cNvSpPr txBox="1"/>
          <p:nvPr/>
        </p:nvSpPr>
        <p:spPr>
          <a:xfrm flipH="1" rot="-5400000">
            <a:off x="-366732" y="1388927"/>
            <a:ext cx="1197000" cy="457200"/>
          </a:xfrm>
          <a:prstGeom prst="rect">
            <a:avLst/>
          </a:prstGeom>
          <a:solidFill>
            <a:srgbClr val="EAD1DC"/>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i="1" lang="en-US" sz="1500">
                <a:latin typeface="Nunito"/>
                <a:ea typeface="Nunito"/>
                <a:cs typeface="Nunito"/>
                <a:sym typeface="Nunito"/>
              </a:rPr>
              <a:t>User</a:t>
            </a:r>
            <a:endParaRPr b="1" i="1" sz="1500">
              <a:latin typeface="Nunito"/>
              <a:ea typeface="Nunito"/>
              <a:cs typeface="Nunito"/>
              <a:sym typeface="Nunito"/>
            </a:endParaRPr>
          </a:p>
        </p:txBody>
      </p:sp>
      <p:sp>
        <p:nvSpPr>
          <p:cNvPr id="358" name="Google Shape;358;p34"/>
          <p:cNvSpPr txBox="1"/>
          <p:nvPr/>
        </p:nvSpPr>
        <p:spPr>
          <a:xfrm>
            <a:off x="1217705" y="1012425"/>
            <a:ext cx="10533000" cy="905400"/>
          </a:xfrm>
          <a:prstGeom prst="rect">
            <a:avLst/>
          </a:prstGeom>
          <a:solidFill>
            <a:srgbClr val="65D9F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2200">
                <a:latin typeface="Nunito SemiBold"/>
                <a:ea typeface="Nunito SemiBold"/>
                <a:cs typeface="Nunito SemiBold"/>
                <a:sym typeface="Nunito SemiBold"/>
              </a:rPr>
              <a:t>ADMIN</a:t>
            </a:r>
            <a:endParaRPr sz="2200">
              <a:latin typeface="Nunito SemiBold"/>
              <a:ea typeface="Nunito SemiBold"/>
              <a:cs typeface="Nunito SemiBold"/>
              <a:sym typeface="Nunito SemiBold"/>
            </a:endParaRPr>
          </a:p>
        </p:txBody>
      </p:sp>
      <p:cxnSp>
        <p:nvCxnSpPr>
          <p:cNvPr id="359" name="Google Shape;359;p34"/>
          <p:cNvCxnSpPr/>
          <p:nvPr/>
        </p:nvCxnSpPr>
        <p:spPr>
          <a:xfrm>
            <a:off x="4453775" y="3020600"/>
            <a:ext cx="0" cy="2912700"/>
          </a:xfrm>
          <a:prstGeom prst="straightConnector1">
            <a:avLst/>
          </a:prstGeom>
          <a:noFill/>
          <a:ln cap="flat" cmpd="sng" w="9525">
            <a:solidFill>
              <a:schemeClr val="dk2"/>
            </a:solidFill>
            <a:prstDash val="lgDash"/>
            <a:round/>
            <a:headEnd len="med" w="med" type="none"/>
            <a:tailEnd len="med" w="med" type="none"/>
          </a:ln>
        </p:spPr>
      </p:cxnSp>
      <p:cxnSp>
        <p:nvCxnSpPr>
          <p:cNvPr id="360" name="Google Shape;360;p34"/>
          <p:cNvCxnSpPr/>
          <p:nvPr/>
        </p:nvCxnSpPr>
        <p:spPr>
          <a:xfrm>
            <a:off x="8316275" y="3020600"/>
            <a:ext cx="0" cy="2912700"/>
          </a:xfrm>
          <a:prstGeom prst="straightConnector1">
            <a:avLst/>
          </a:prstGeom>
          <a:noFill/>
          <a:ln cap="flat" cmpd="sng" w="9525">
            <a:solidFill>
              <a:schemeClr val="dk2"/>
            </a:solidFill>
            <a:prstDash val="lgDash"/>
            <a:round/>
            <a:headEnd len="med" w="med" type="none"/>
            <a:tailEnd len="med" w="med" type="none"/>
          </a:ln>
        </p:spPr>
      </p:cxn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pic>
        <p:nvPicPr>
          <p:cNvPr id="365" name="Google Shape;365;p35"/>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366" name="Google Shape;366;p35"/>
          <p:cNvSpPr txBox="1"/>
          <p:nvPr>
            <p:ph type="title"/>
          </p:nvPr>
        </p:nvSpPr>
        <p:spPr>
          <a:xfrm>
            <a:off x="1200150" y="91443"/>
            <a:ext cx="10533000" cy="783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Existing SMSes: Admin Activity Triggers</a:t>
            </a:r>
            <a:endParaRPr/>
          </a:p>
        </p:txBody>
      </p:sp>
      <p:sp>
        <p:nvSpPr>
          <p:cNvPr id="367" name="Google Shape;367;p35"/>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
        <p:nvSpPr>
          <p:cNvPr id="368" name="Google Shape;368;p35"/>
          <p:cNvSpPr txBox="1"/>
          <p:nvPr/>
        </p:nvSpPr>
        <p:spPr>
          <a:xfrm>
            <a:off x="602100" y="4008850"/>
            <a:ext cx="3875700" cy="20874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US" sz="1500">
                <a:solidFill>
                  <a:schemeClr val="dk1"/>
                </a:solidFill>
                <a:latin typeface="Nunito"/>
                <a:ea typeface="Nunito"/>
                <a:cs typeface="Nunito"/>
                <a:sym typeface="Nunito"/>
              </a:rPr>
              <a:t>BULK_SIGNUP_MESSAGE</a:t>
            </a:r>
            <a:endParaRPr sz="1500">
              <a:latin typeface="Nunito"/>
              <a:ea typeface="Nunito"/>
              <a:cs typeface="Nunito"/>
              <a:sym typeface="Nunito"/>
            </a:endParaRPr>
          </a:p>
          <a:p>
            <a:pPr indent="0" lvl="0" marL="0" rtl="0" algn="l">
              <a:lnSpc>
                <a:spcPct val="115000"/>
              </a:lnSpc>
              <a:spcBef>
                <a:spcPts val="0"/>
              </a:spcBef>
              <a:spcAft>
                <a:spcPts val="0"/>
              </a:spcAft>
              <a:buNone/>
            </a:pPr>
            <a:r>
              <a:t/>
            </a:r>
            <a:endParaRPr sz="1500">
              <a:latin typeface="Nunito"/>
              <a:ea typeface="Nunito"/>
              <a:cs typeface="Nunito"/>
              <a:sym typeface="Nunito"/>
            </a:endParaRPr>
          </a:p>
          <a:p>
            <a:pPr indent="0" lvl="0" marL="0" rtl="0" algn="l">
              <a:lnSpc>
                <a:spcPct val="115000"/>
              </a:lnSpc>
              <a:spcBef>
                <a:spcPts val="0"/>
              </a:spcBef>
              <a:spcAft>
                <a:spcPts val="0"/>
              </a:spcAft>
              <a:buNone/>
            </a:pPr>
            <a:r>
              <a:rPr lang="en-US" sz="1500" u="sng">
                <a:solidFill>
                  <a:schemeClr val="hlink"/>
                </a:solidFill>
                <a:latin typeface="Nunito"/>
                <a:ea typeface="Nunito"/>
                <a:cs typeface="Nunito"/>
                <a:sym typeface="Nunito"/>
                <a:hlinkClick r:id="rId4"/>
              </a:rPr>
              <a:t>Click here for SMS Details</a:t>
            </a:r>
            <a:endParaRPr sz="1500">
              <a:latin typeface="Nunito"/>
              <a:ea typeface="Nunito"/>
              <a:cs typeface="Nunito"/>
              <a:sym typeface="Nunito"/>
            </a:endParaRPr>
          </a:p>
        </p:txBody>
      </p:sp>
      <p:sp>
        <p:nvSpPr>
          <p:cNvPr id="369" name="Google Shape;369;p35"/>
          <p:cNvSpPr txBox="1"/>
          <p:nvPr/>
        </p:nvSpPr>
        <p:spPr>
          <a:xfrm flipH="1" rot="-5400000">
            <a:off x="-695375" y="4619949"/>
            <a:ext cx="1854300" cy="457200"/>
          </a:xfrm>
          <a:prstGeom prst="rect">
            <a:avLst/>
          </a:prstGeom>
          <a:solidFill>
            <a:srgbClr val="EAD1DC"/>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i="1" lang="en-US" sz="1500">
                <a:latin typeface="Nunito"/>
                <a:ea typeface="Nunito"/>
                <a:cs typeface="Nunito"/>
                <a:sym typeface="Nunito"/>
              </a:rPr>
              <a:t>Trigger Names</a:t>
            </a:r>
            <a:endParaRPr b="1" i="1" sz="1500">
              <a:latin typeface="Nunito"/>
              <a:ea typeface="Nunito"/>
              <a:cs typeface="Nunito"/>
              <a:sym typeface="Nunito"/>
            </a:endParaRPr>
          </a:p>
        </p:txBody>
      </p:sp>
      <p:sp>
        <p:nvSpPr>
          <p:cNvPr id="370" name="Google Shape;370;p35"/>
          <p:cNvSpPr txBox="1"/>
          <p:nvPr/>
        </p:nvSpPr>
        <p:spPr>
          <a:xfrm>
            <a:off x="4477800" y="3741250"/>
            <a:ext cx="3789600" cy="25671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US" sz="1500">
                <a:latin typeface="Nunito"/>
                <a:ea typeface="Nunito"/>
                <a:cs typeface="Nunito"/>
                <a:sym typeface="Nunito"/>
              </a:rPr>
              <a:t>B2B_WALLET_TOPUP_MESSAGE</a:t>
            </a:r>
            <a:endParaRPr sz="1500">
              <a:latin typeface="Nunito"/>
              <a:ea typeface="Nunito"/>
              <a:cs typeface="Nunito"/>
              <a:sym typeface="Nunito"/>
            </a:endParaRPr>
          </a:p>
          <a:p>
            <a:pPr indent="0" lvl="0" marL="0" rtl="0" algn="l">
              <a:lnSpc>
                <a:spcPct val="115000"/>
              </a:lnSpc>
              <a:spcBef>
                <a:spcPts val="0"/>
              </a:spcBef>
              <a:spcAft>
                <a:spcPts val="0"/>
              </a:spcAft>
              <a:buNone/>
            </a:pPr>
            <a:r>
              <a:rPr lang="en-US" sz="1500">
                <a:latin typeface="Nunito"/>
                <a:ea typeface="Nunito"/>
                <a:cs typeface="Nunito"/>
                <a:sym typeface="Nunito"/>
              </a:rPr>
              <a:t>transact:credit_sms</a:t>
            </a:r>
            <a:endParaRPr sz="1500">
              <a:latin typeface="Nunito"/>
              <a:ea typeface="Nunito"/>
              <a:cs typeface="Nunito"/>
              <a:sym typeface="Nunito"/>
            </a:endParaRPr>
          </a:p>
          <a:p>
            <a:pPr indent="0" lvl="0" marL="0" rtl="0" algn="l">
              <a:lnSpc>
                <a:spcPct val="115000"/>
              </a:lnSpc>
              <a:spcBef>
                <a:spcPts val="0"/>
              </a:spcBef>
              <a:spcAft>
                <a:spcPts val="0"/>
              </a:spcAft>
              <a:buNone/>
            </a:pPr>
            <a:r>
              <a:rPr lang="en-US" sz="1500">
                <a:latin typeface="Nunito"/>
                <a:ea typeface="Nunito"/>
                <a:cs typeface="Nunito"/>
                <a:sym typeface="Nunito"/>
              </a:rPr>
              <a:t>transact:charge_sms</a:t>
            </a:r>
            <a:endParaRPr sz="1500">
              <a:latin typeface="Nunito"/>
              <a:ea typeface="Nunito"/>
              <a:cs typeface="Nunito"/>
              <a:sym typeface="Nunito"/>
            </a:endParaRPr>
          </a:p>
          <a:p>
            <a:pPr indent="0" lvl="0" marL="0" rtl="0" algn="l">
              <a:lnSpc>
                <a:spcPct val="115000"/>
              </a:lnSpc>
              <a:spcBef>
                <a:spcPts val="0"/>
              </a:spcBef>
              <a:spcAft>
                <a:spcPts val="0"/>
              </a:spcAft>
              <a:buNone/>
            </a:pPr>
            <a:r>
              <a:rPr lang="en-US" sz="1500">
                <a:latin typeface="Nunito"/>
                <a:ea typeface="Nunito"/>
                <a:cs typeface="Nunito"/>
                <a:sym typeface="Nunito"/>
              </a:rPr>
              <a:t>pin:admin_reset</a:t>
            </a:r>
            <a:endParaRPr sz="1500">
              <a:latin typeface="Nunito"/>
              <a:ea typeface="Nunito"/>
              <a:cs typeface="Nunito"/>
              <a:sym typeface="Nunito"/>
            </a:endParaRPr>
          </a:p>
          <a:p>
            <a:pPr indent="0" lvl="0" marL="0" rtl="0" algn="l">
              <a:lnSpc>
                <a:spcPct val="115000"/>
              </a:lnSpc>
              <a:spcBef>
                <a:spcPts val="0"/>
              </a:spcBef>
              <a:spcAft>
                <a:spcPts val="0"/>
              </a:spcAft>
              <a:buNone/>
            </a:pPr>
            <a:r>
              <a:t/>
            </a:r>
            <a:endParaRPr sz="1500">
              <a:latin typeface="Nunito"/>
              <a:ea typeface="Nunito"/>
              <a:cs typeface="Nunito"/>
              <a:sym typeface="Nunito"/>
            </a:endParaRPr>
          </a:p>
          <a:p>
            <a:pPr indent="0" lvl="0" marL="0" rtl="0" algn="l">
              <a:lnSpc>
                <a:spcPct val="115000"/>
              </a:lnSpc>
              <a:spcBef>
                <a:spcPts val="0"/>
              </a:spcBef>
              <a:spcAft>
                <a:spcPts val="0"/>
              </a:spcAft>
              <a:buClr>
                <a:schemeClr val="dk1"/>
              </a:buClr>
              <a:buSzPts val="1100"/>
              <a:buFont typeface="Arial"/>
              <a:buNone/>
            </a:pPr>
            <a:r>
              <a:rPr lang="en-US" sz="1500" u="sng">
                <a:solidFill>
                  <a:schemeClr val="hlink"/>
                </a:solidFill>
                <a:latin typeface="Nunito"/>
                <a:ea typeface="Nunito"/>
                <a:cs typeface="Nunito"/>
                <a:sym typeface="Nunito"/>
                <a:hlinkClick r:id="rId5"/>
              </a:rPr>
              <a:t>Click here for SMS Details</a:t>
            </a:r>
            <a:endParaRPr sz="1500">
              <a:latin typeface="Nunito"/>
              <a:ea typeface="Nunito"/>
              <a:cs typeface="Nunito"/>
              <a:sym typeface="Nunito"/>
            </a:endParaRPr>
          </a:p>
        </p:txBody>
      </p:sp>
      <p:sp>
        <p:nvSpPr>
          <p:cNvPr id="371" name="Google Shape;371;p35"/>
          <p:cNvSpPr txBox="1"/>
          <p:nvPr/>
        </p:nvSpPr>
        <p:spPr>
          <a:xfrm>
            <a:off x="8316275" y="3741250"/>
            <a:ext cx="3875700" cy="25671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US" sz="1500">
                <a:latin typeface="Nunito"/>
                <a:ea typeface="Nunito"/>
                <a:cs typeface="Nunito"/>
                <a:sym typeface="Nunito"/>
              </a:rPr>
              <a:t>STOVE_ORDER_CANCELLATION</a:t>
            </a:r>
            <a:endParaRPr sz="1500">
              <a:latin typeface="Nunito"/>
              <a:ea typeface="Nunito"/>
              <a:cs typeface="Nunito"/>
              <a:sym typeface="Nunito"/>
            </a:endParaRPr>
          </a:p>
          <a:p>
            <a:pPr indent="0" lvl="0" marL="0" rtl="0" algn="l">
              <a:lnSpc>
                <a:spcPct val="115000"/>
              </a:lnSpc>
              <a:spcBef>
                <a:spcPts val="0"/>
              </a:spcBef>
              <a:spcAft>
                <a:spcPts val="0"/>
              </a:spcAft>
              <a:buNone/>
            </a:pPr>
            <a:r>
              <a:rPr lang="en-US" sz="1500">
                <a:latin typeface="Nunito"/>
                <a:ea typeface="Nunito"/>
                <a:cs typeface="Nunito"/>
                <a:sym typeface="Nunito"/>
              </a:rPr>
              <a:t>STOVE_PRE_ORDER_CANCELLATION</a:t>
            </a:r>
            <a:endParaRPr sz="1500">
              <a:latin typeface="Nunito"/>
              <a:ea typeface="Nunito"/>
              <a:cs typeface="Nunito"/>
              <a:sym typeface="Nunito"/>
            </a:endParaRPr>
          </a:p>
          <a:p>
            <a:pPr indent="0" lvl="0" marL="0" rtl="0" algn="l">
              <a:lnSpc>
                <a:spcPct val="115000"/>
              </a:lnSpc>
              <a:spcBef>
                <a:spcPts val="0"/>
              </a:spcBef>
              <a:spcAft>
                <a:spcPts val="0"/>
              </a:spcAft>
              <a:buNone/>
            </a:pPr>
            <a:r>
              <a:t/>
            </a:r>
            <a:endParaRPr sz="1500">
              <a:latin typeface="Nunito"/>
              <a:ea typeface="Nunito"/>
              <a:cs typeface="Nunito"/>
              <a:sym typeface="Nunito"/>
            </a:endParaRPr>
          </a:p>
          <a:p>
            <a:pPr indent="0" lvl="0" marL="0" rtl="0" algn="l">
              <a:lnSpc>
                <a:spcPct val="115000"/>
              </a:lnSpc>
              <a:spcBef>
                <a:spcPts val="0"/>
              </a:spcBef>
              <a:spcAft>
                <a:spcPts val="0"/>
              </a:spcAft>
              <a:buClr>
                <a:schemeClr val="dk1"/>
              </a:buClr>
              <a:buSzPts val="1100"/>
              <a:buFont typeface="Arial"/>
              <a:buNone/>
            </a:pPr>
            <a:r>
              <a:rPr lang="en-US" sz="1500" u="sng">
                <a:solidFill>
                  <a:schemeClr val="hlink"/>
                </a:solidFill>
                <a:latin typeface="Nunito"/>
                <a:ea typeface="Nunito"/>
                <a:cs typeface="Nunito"/>
                <a:sym typeface="Nunito"/>
                <a:hlinkClick r:id="rId6"/>
              </a:rPr>
              <a:t>Click here for SMS Details</a:t>
            </a:r>
            <a:endParaRPr sz="1500">
              <a:latin typeface="Nunito"/>
              <a:ea typeface="Nunito"/>
              <a:cs typeface="Nunito"/>
              <a:sym typeface="Nunito"/>
            </a:endParaRPr>
          </a:p>
        </p:txBody>
      </p:sp>
      <p:sp>
        <p:nvSpPr>
          <p:cNvPr id="372" name="Google Shape;372;p35"/>
          <p:cNvSpPr txBox="1"/>
          <p:nvPr/>
        </p:nvSpPr>
        <p:spPr>
          <a:xfrm flipH="1" rot="-5400000">
            <a:off x="-916325" y="1936650"/>
            <a:ext cx="2296200" cy="457200"/>
          </a:xfrm>
          <a:prstGeom prst="rect">
            <a:avLst/>
          </a:prstGeom>
          <a:solidFill>
            <a:srgbClr val="EAD1DC"/>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i="1" lang="en-US" sz="1500">
                <a:latin typeface="Nunito"/>
                <a:ea typeface="Nunito"/>
                <a:cs typeface="Nunito"/>
                <a:sym typeface="Nunito"/>
              </a:rPr>
              <a:t>Admin  Activities</a:t>
            </a:r>
            <a:endParaRPr b="1" i="1" sz="1500">
              <a:latin typeface="Nunito"/>
              <a:ea typeface="Nunito"/>
              <a:cs typeface="Nunito"/>
              <a:sym typeface="Nunito"/>
            </a:endParaRPr>
          </a:p>
        </p:txBody>
      </p:sp>
      <p:sp>
        <p:nvSpPr>
          <p:cNvPr id="373" name="Google Shape;373;p35"/>
          <p:cNvSpPr txBox="1"/>
          <p:nvPr/>
        </p:nvSpPr>
        <p:spPr>
          <a:xfrm>
            <a:off x="602100" y="998050"/>
            <a:ext cx="3875700" cy="23154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US" sz="1500">
                <a:solidFill>
                  <a:schemeClr val="dk1"/>
                </a:solidFill>
                <a:latin typeface="Nunito"/>
                <a:ea typeface="Nunito"/>
                <a:cs typeface="Nunito"/>
                <a:sym typeface="Nunito"/>
              </a:rPr>
              <a:t>Signs up New customers from Admin Portal</a:t>
            </a:r>
            <a:endParaRPr sz="1500">
              <a:solidFill>
                <a:schemeClr val="dk1"/>
              </a:solidFill>
              <a:highlight>
                <a:srgbClr val="FFFFFF"/>
              </a:highlight>
              <a:latin typeface="Nunito"/>
              <a:ea typeface="Nunito"/>
              <a:cs typeface="Nunito"/>
              <a:sym typeface="Nunito"/>
            </a:endParaRPr>
          </a:p>
          <a:p>
            <a:pPr indent="0" lvl="0" marL="0" rtl="0" algn="l">
              <a:lnSpc>
                <a:spcPct val="115000"/>
              </a:lnSpc>
              <a:spcBef>
                <a:spcPts val="0"/>
              </a:spcBef>
              <a:spcAft>
                <a:spcPts val="0"/>
              </a:spcAft>
              <a:buNone/>
            </a:pPr>
            <a:r>
              <a:rPr lang="en-US" sz="1500" u="sng">
                <a:solidFill>
                  <a:schemeClr val="hlink"/>
                </a:solidFill>
                <a:latin typeface="Nunito"/>
                <a:ea typeface="Nunito"/>
                <a:cs typeface="Nunito"/>
                <a:sym typeface="Nunito"/>
                <a:hlinkClick r:id="rId7"/>
              </a:rPr>
              <a:t>Click here for SMS Details</a:t>
            </a:r>
            <a:endParaRPr sz="1500">
              <a:latin typeface="Nunito"/>
              <a:ea typeface="Nunito"/>
              <a:cs typeface="Nunito"/>
              <a:sym typeface="Nunito"/>
            </a:endParaRPr>
          </a:p>
        </p:txBody>
      </p:sp>
      <p:sp>
        <p:nvSpPr>
          <p:cNvPr id="374" name="Google Shape;374;p35"/>
          <p:cNvSpPr txBox="1"/>
          <p:nvPr/>
        </p:nvSpPr>
        <p:spPr>
          <a:xfrm>
            <a:off x="4396325" y="998050"/>
            <a:ext cx="3875700" cy="23364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US" sz="1500">
                <a:latin typeface="Nunito"/>
                <a:ea typeface="Nunito"/>
                <a:cs typeface="Nunito"/>
                <a:sym typeface="Nunito"/>
              </a:rPr>
              <a:t>Tops Up Customer accounts (in Bulk) from Admin Portal</a:t>
            </a:r>
            <a:endParaRPr sz="1500">
              <a:latin typeface="Nunito"/>
              <a:ea typeface="Nunito"/>
              <a:cs typeface="Nunito"/>
              <a:sym typeface="Nunito"/>
            </a:endParaRPr>
          </a:p>
          <a:p>
            <a:pPr indent="0" lvl="0" marL="0" rtl="0" algn="l">
              <a:lnSpc>
                <a:spcPct val="115000"/>
              </a:lnSpc>
              <a:spcBef>
                <a:spcPts val="0"/>
              </a:spcBef>
              <a:spcAft>
                <a:spcPts val="0"/>
              </a:spcAft>
              <a:buNone/>
            </a:pPr>
            <a:r>
              <a:rPr lang="en-US" sz="1500">
                <a:latin typeface="Nunito"/>
                <a:ea typeface="Nunito"/>
                <a:cs typeface="Nunito"/>
                <a:sym typeface="Nunito"/>
              </a:rPr>
              <a:t>Credits Customer's account from Admin Portal</a:t>
            </a:r>
            <a:endParaRPr sz="1500">
              <a:latin typeface="Nunito"/>
              <a:ea typeface="Nunito"/>
              <a:cs typeface="Nunito"/>
              <a:sym typeface="Nunito"/>
            </a:endParaRPr>
          </a:p>
          <a:p>
            <a:pPr indent="0" lvl="0" marL="0" rtl="0" algn="l">
              <a:lnSpc>
                <a:spcPct val="115000"/>
              </a:lnSpc>
              <a:spcBef>
                <a:spcPts val="0"/>
              </a:spcBef>
              <a:spcAft>
                <a:spcPts val="0"/>
              </a:spcAft>
              <a:buNone/>
            </a:pPr>
            <a:r>
              <a:rPr lang="en-US" sz="1500">
                <a:latin typeface="Nunito"/>
                <a:ea typeface="Nunito"/>
                <a:cs typeface="Nunito"/>
                <a:sym typeface="Nunito"/>
              </a:rPr>
              <a:t>Charges customer's account from Admin Portal</a:t>
            </a:r>
            <a:endParaRPr sz="1500">
              <a:latin typeface="Nunito"/>
              <a:ea typeface="Nunito"/>
              <a:cs typeface="Nunito"/>
              <a:sym typeface="Nunito"/>
            </a:endParaRPr>
          </a:p>
          <a:p>
            <a:pPr indent="0" lvl="0" marL="0" rtl="0" algn="l">
              <a:lnSpc>
                <a:spcPct val="115000"/>
              </a:lnSpc>
              <a:spcBef>
                <a:spcPts val="0"/>
              </a:spcBef>
              <a:spcAft>
                <a:spcPts val="0"/>
              </a:spcAft>
              <a:buNone/>
            </a:pPr>
            <a:r>
              <a:rPr lang="en-US" sz="1500">
                <a:latin typeface="Nunito"/>
                <a:ea typeface="Nunito"/>
                <a:cs typeface="Nunito"/>
                <a:sym typeface="Nunito"/>
              </a:rPr>
              <a:t>Resets customer's PIN from Admin Portal</a:t>
            </a:r>
            <a:endParaRPr sz="1500">
              <a:latin typeface="Nunito"/>
              <a:ea typeface="Nunito"/>
              <a:cs typeface="Nunito"/>
              <a:sym typeface="Nunito"/>
            </a:endParaRPr>
          </a:p>
          <a:p>
            <a:pPr indent="0" lvl="0" marL="0" rtl="0" algn="l">
              <a:lnSpc>
                <a:spcPct val="115000"/>
              </a:lnSpc>
              <a:spcBef>
                <a:spcPts val="0"/>
              </a:spcBef>
              <a:spcAft>
                <a:spcPts val="0"/>
              </a:spcAft>
              <a:buClr>
                <a:schemeClr val="dk1"/>
              </a:buClr>
              <a:buSzPts val="1100"/>
              <a:buFont typeface="Arial"/>
              <a:buNone/>
            </a:pPr>
            <a:r>
              <a:rPr lang="en-US" sz="1500" u="sng">
                <a:solidFill>
                  <a:schemeClr val="hlink"/>
                </a:solidFill>
                <a:latin typeface="Nunito"/>
                <a:ea typeface="Nunito"/>
                <a:cs typeface="Nunito"/>
                <a:sym typeface="Nunito"/>
                <a:hlinkClick r:id="rId8"/>
              </a:rPr>
              <a:t>Click here for SMS Details</a:t>
            </a:r>
            <a:endParaRPr sz="1500">
              <a:latin typeface="Nunito"/>
              <a:ea typeface="Nunito"/>
              <a:cs typeface="Nunito"/>
              <a:sym typeface="Nunito"/>
            </a:endParaRPr>
          </a:p>
        </p:txBody>
      </p:sp>
      <p:sp>
        <p:nvSpPr>
          <p:cNvPr id="375" name="Google Shape;375;p35"/>
          <p:cNvSpPr txBox="1"/>
          <p:nvPr/>
        </p:nvSpPr>
        <p:spPr>
          <a:xfrm>
            <a:off x="8316275" y="1019050"/>
            <a:ext cx="3875700" cy="23154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US" sz="1500">
                <a:latin typeface="Nunito"/>
                <a:ea typeface="Nunito"/>
                <a:cs typeface="Nunito"/>
                <a:sym typeface="Nunito"/>
              </a:rPr>
              <a:t>Cancels Order from Admin Portal</a:t>
            </a:r>
            <a:endParaRPr sz="1500">
              <a:latin typeface="Nunito"/>
              <a:ea typeface="Nunito"/>
              <a:cs typeface="Nunito"/>
              <a:sym typeface="Nunito"/>
            </a:endParaRPr>
          </a:p>
          <a:p>
            <a:pPr indent="0" lvl="0" marL="0" rtl="0" algn="l">
              <a:lnSpc>
                <a:spcPct val="115000"/>
              </a:lnSpc>
              <a:spcBef>
                <a:spcPts val="0"/>
              </a:spcBef>
              <a:spcAft>
                <a:spcPts val="0"/>
              </a:spcAft>
              <a:buNone/>
            </a:pPr>
            <a:r>
              <a:rPr lang="en-US" sz="1500">
                <a:latin typeface="Nunito"/>
                <a:ea typeface="Nunito"/>
                <a:cs typeface="Nunito"/>
                <a:sym typeface="Nunito"/>
              </a:rPr>
              <a:t>Cancels Pre-order from Admin Portal</a:t>
            </a:r>
            <a:endParaRPr sz="1500">
              <a:latin typeface="Nunito"/>
              <a:ea typeface="Nunito"/>
              <a:cs typeface="Nunito"/>
              <a:sym typeface="Nunito"/>
            </a:endParaRPr>
          </a:p>
          <a:p>
            <a:pPr indent="0" lvl="0" marL="0" rtl="0" algn="l">
              <a:lnSpc>
                <a:spcPct val="115000"/>
              </a:lnSpc>
              <a:spcBef>
                <a:spcPts val="0"/>
              </a:spcBef>
              <a:spcAft>
                <a:spcPts val="0"/>
              </a:spcAft>
              <a:buNone/>
            </a:pPr>
            <a:r>
              <a:t/>
            </a:r>
            <a:endParaRPr sz="1500">
              <a:latin typeface="Nunito"/>
              <a:ea typeface="Nunito"/>
              <a:cs typeface="Nunito"/>
              <a:sym typeface="Nunito"/>
            </a:endParaRPr>
          </a:p>
          <a:p>
            <a:pPr indent="0" lvl="0" marL="0" rtl="0" algn="l">
              <a:lnSpc>
                <a:spcPct val="115000"/>
              </a:lnSpc>
              <a:spcBef>
                <a:spcPts val="0"/>
              </a:spcBef>
              <a:spcAft>
                <a:spcPts val="0"/>
              </a:spcAft>
              <a:buNone/>
            </a:pPr>
            <a:r>
              <a:t/>
            </a:r>
            <a:endParaRPr sz="1500">
              <a:latin typeface="Nunito"/>
              <a:ea typeface="Nunito"/>
              <a:cs typeface="Nunito"/>
              <a:sym typeface="Nunito"/>
            </a:endParaRPr>
          </a:p>
          <a:p>
            <a:pPr indent="0" lvl="0" marL="0" rtl="0" algn="l">
              <a:lnSpc>
                <a:spcPct val="115000"/>
              </a:lnSpc>
              <a:spcBef>
                <a:spcPts val="0"/>
              </a:spcBef>
              <a:spcAft>
                <a:spcPts val="0"/>
              </a:spcAft>
              <a:buClr>
                <a:schemeClr val="dk1"/>
              </a:buClr>
              <a:buSzPts val="1100"/>
              <a:buFont typeface="Arial"/>
              <a:buNone/>
            </a:pPr>
            <a:r>
              <a:rPr lang="en-US" sz="1500" u="sng">
                <a:solidFill>
                  <a:schemeClr val="hlink"/>
                </a:solidFill>
                <a:latin typeface="Nunito"/>
                <a:ea typeface="Nunito"/>
                <a:cs typeface="Nunito"/>
                <a:sym typeface="Nunito"/>
                <a:hlinkClick r:id="rId9"/>
              </a:rPr>
              <a:t>Click here for SMS Details</a:t>
            </a:r>
            <a:endParaRPr sz="1500">
              <a:latin typeface="Nunito"/>
              <a:ea typeface="Nunito"/>
              <a:cs typeface="Nunito"/>
              <a:sym typeface="Nunito"/>
            </a:endParaRPr>
          </a:p>
        </p:txBody>
      </p:sp>
      <p:cxnSp>
        <p:nvCxnSpPr>
          <p:cNvPr id="376" name="Google Shape;376;p35"/>
          <p:cNvCxnSpPr/>
          <p:nvPr/>
        </p:nvCxnSpPr>
        <p:spPr>
          <a:xfrm>
            <a:off x="4208900" y="1972650"/>
            <a:ext cx="0" cy="2912700"/>
          </a:xfrm>
          <a:prstGeom prst="straightConnector1">
            <a:avLst/>
          </a:prstGeom>
          <a:noFill/>
          <a:ln cap="flat" cmpd="sng" w="9525">
            <a:solidFill>
              <a:schemeClr val="dk2"/>
            </a:solidFill>
            <a:prstDash val="lgDash"/>
            <a:round/>
            <a:headEnd len="med" w="med" type="none"/>
            <a:tailEnd len="med" w="med" type="none"/>
          </a:ln>
        </p:spPr>
      </p:cxnSp>
      <p:cxnSp>
        <p:nvCxnSpPr>
          <p:cNvPr id="377" name="Google Shape;377;p35"/>
          <p:cNvCxnSpPr/>
          <p:nvPr/>
        </p:nvCxnSpPr>
        <p:spPr>
          <a:xfrm>
            <a:off x="8196150" y="1972650"/>
            <a:ext cx="0" cy="2912700"/>
          </a:xfrm>
          <a:prstGeom prst="straightConnector1">
            <a:avLst/>
          </a:prstGeom>
          <a:noFill/>
          <a:ln cap="flat" cmpd="sng" w="9525">
            <a:solidFill>
              <a:schemeClr val="dk2"/>
            </a:solidFill>
            <a:prstDash val="lgDash"/>
            <a:round/>
            <a:headEnd len="med" w="med" type="none"/>
            <a:tailEnd len="med" w="med" type="none"/>
          </a:ln>
        </p:spPr>
      </p:cxn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pic>
        <p:nvPicPr>
          <p:cNvPr id="382" name="Google Shape;382;p36"/>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383" name="Google Shape;383;p36"/>
          <p:cNvSpPr txBox="1"/>
          <p:nvPr>
            <p:ph type="title"/>
          </p:nvPr>
        </p:nvSpPr>
        <p:spPr>
          <a:xfrm>
            <a:off x="1200150" y="91443"/>
            <a:ext cx="10533000" cy="783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Existing SMSes: Agent Activity SMS Types</a:t>
            </a:r>
            <a:endParaRPr/>
          </a:p>
        </p:txBody>
      </p:sp>
      <p:sp>
        <p:nvSpPr>
          <p:cNvPr id="384" name="Google Shape;384;p36"/>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
        <p:nvSpPr>
          <p:cNvPr id="385" name="Google Shape;385;p36"/>
          <p:cNvSpPr txBox="1"/>
          <p:nvPr/>
        </p:nvSpPr>
        <p:spPr>
          <a:xfrm>
            <a:off x="1217710" y="2685550"/>
            <a:ext cx="2787000" cy="905400"/>
          </a:xfrm>
          <a:prstGeom prst="rect">
            <a:avLst/>
          </a:prstGeom>
          <a:solidFill>
            <a:srgbClr val="B6D7A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1900">
                <a:latin typeface="Nunito SemiBold"/>
                <a:ea typeface="Nunito SemiBold"/>
                <a:cs typeface="Nunito SemiBold"/>
                <a:sym typeface="Nunito SemiBold"/>
              </a:rPr>
              <a:t>Sign-Up Related Activity</a:t>
            </a:r>
            <a:endParaRPr sz="1900">
              <a:latin typeface="Nunito SemiBold"/>
              <a:ea typeface="Nunito SemiBold"/>
              <a:cs typeface="Nunito SemiBold"/>
              <a:sym typeface="Nunito SemiBold"/>
            </a:endParaRPr>
          </a:p>
        </p:txBody>
      </p:sp>
      <p:sp>
        <p:nvSpPr>
          <p:cNvPr id="386" name="Google Shape;386;p36"/>
          <p:cNvSpPr txBox="1"/>
          <p:nvPr/>
        </p:nvSpPr>
        <p:spPr>
          <a:xfrm>
            <a:off x="5007297" y="2685550"/>
            <a:ext cx="2787000" cy="905400"/>
          </a:xfrm>
          <a:prstGeom prst="rect">
            <a:avLst/>
          </a:prstGeom>
          <a:solidFill>
            <a:srgbClr val="B6D7A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1900">
                <a:latin typeface="Nunito SemiBold"/>
                <a:ea typeface="Nunito SemiBold"/>
                <a:cs typeface="Nunito SemiBold"/>
                <a:sym typeface="Nunito SemiBold"/>
              </a:rPr>
              <a:t>Manage Order Activity</a:t>
            </a:r>
            <a:endParaRPr sz="1900">
              <a:latin typeface="Nunito SemiBold"/>
              <a:ea typeface="Nunito SemiBold"/>
              <a:cs typeface="Nunito SemiBold"/>
              <a:sym typeface="Nunito SemiBold"/>
            </a:endParaRPr>
          </a:p>
        </p:txBody>
      </p:sp>
      <p:sp>
        <p:nvSpPr>
          <p:cNvPr id="387" name="Google Shape;387;p36"/>
          <p:cNvSpPr txBox="1"/>
          <p:nvPr/>
        </p:nvSpPr>
        <p:spPr>
          <a:xfrm>
            <a:off x="9063810" y="2685550"/>
            <a:ext cx="2787000" cy="905400"/>
          </a:xfrm>
          <a:prstGeom prst="rect">
            <a:avLst/>
          </a:prstGeom>
          <a:solidFill>
            <a:srgbClr val="B6D7A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1900">
                <a:latin typeface="Nunito SemiBold"/>
                <a:ea typeface="Nunito SemiBold"/>
                <a:cs typeface="Nunito SemiBold"/>
                <a:sym typeface="Nunito SemiBold"/>
              </a:rPr>
              <a:t>Manage Account Activity</a:t>
            </a:r>
            <a:endParaRPr sz="1900">
              <a:latin typeface="Nunito SemiBold"/>
              <a:ea typeface="Nunito SemiBold"/>
              <a:cs typeface="Nunito SemiBold"/>
              <a:sym typeface="Nunito SemiBold"/>
            </a:endParaRPr>
          </a:p>
        </p:txBody>
      </p:sp>
      <p:sp>
        <p:nvSpPr>
          <p:cNvPr id="388" name="Google Shape;388;p36"/>
          <p:cNvSpPr txBox="1"/>
          <p:nvPr/>
        </p:nvSpPr>
        <p:spPr>
          <a:xfrm>
            <a:off x="602100" y="4008850"/>
            <a:ext cx="3875700" cy="20874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US" sz="1500">
                <a:solidFill>
                  <a:schemeClr val="dk1"/>
                </a:solidFill>
                <a:latin typeface="Nunito"/>
                <a:ea typeface="Nunito"/>
                <a:cs typeface="Nunito"/>
                <a:sym typeface="Nunito"/>
              </a:rPr>
              <a:t>N/A</a:t>
            </a:r>
            <a:endParaRPr sz="1500">
              <a:solidFill>
                <a:schemeClr val="dk1"/>
              </a:solidFill>
              <a:latin typeface="Nunito"/>
              <a:ea typeface="Nunito"/>
              <a:cs typeface="Nunito"/>
              <a:sym typeface="Nunito"/>
            </a:endParaRPr>
          </a:p>
          <a:p>
            <a:pPr indent="0" lvl="0" marL="0" rtl="0" algn="ctr">
              <a:lnSpc>
                <a:spcPct val="115000"/>
              </a:lnSpc>
              <a:spcBef>
                <a:spcPts val="0"/>
              </a:spcBef>
              <a:spcAft>
                <a:spcPts val="0"/>
              </a:spcAft>
              <a:buNone/>
            </a:pPr>
            <a:r>
              <a:t/>
            </a:r>
            <a:endParaRPr sz="1500">
              <a:solidFill>
                <a:schemeClr val="dk1"/>
              </a:solidFill>
              <a:latin typeface="Nunito"/>
              <a:ea typeface="Nunito"/>
              <a:cs typeface="Nunito"/>
              <a:sym typeface="Nunito"/>
            </a:endParaRPr>
          </a:p>
          <a:p>
            <a:pPr indent="0" lvl="0" marL="0" rtl="0" algn="ctr">
              <a:lnSpc>
                <a:spcPct val="115000"/>
              </a:lnSpc>
              <a:spcBef>
                <a:spcPts val="0"/>
              </a:spcBef>
              <a:spcAft>
                <a:spcPts val="0"/>
              </a:spcAft>
              <a:buNone/>
            </a:pPr>
            <a:r>
              <a:rPr lang="en-US" sz="1500" u="sng">
                <a:solidFill>
                  <a:schemeClr val="hlink"/>
                </a:solidFill>
                <a:latin typeface="Nunito"/>
                <a:ea typeface="Nunito"/>
                <a:cs typeface="Nunito"/>
                <a:sym typeface="Nunito"/>
                <a:hlinkClick r:id="rId4"/>
              </a:rPr>
              <a:t>Click here for SMS Details</a:t>
            </a:r>
            <a:endParaRPr sz="1500">
              <a:latin typeface="Nunito"/>
              <a:ea typeface="Nunito"/>
              <a:cs typeface="Nunito"/>
              <a:sym typeface="Nunito"/>
            </a:endParaRPr>
          </a:p>
        </p:txBody>
      </p:sp>
      <p:sp>
        <p:nvSpPr>
          <p:cNvPr id="389" name="Google Shape;389;p36"/>
          <p:cNvSpPr txBox="1"/>
          <p:nvPr/>
        </p:nvSpPr>
        <p:spPr>
          <a:xfrm flipH="1" rot="-5400000">
            <a:off x="-366732" y="4917752"/>
            <a:ext cx="1197000" cy="457200"/>
          </a:xfrm>
          <a:prstGeom prst="rect">
            <a:avLst/>
          </a:prstGeom>
          <a:solidFill>
            <a:srgbClr val="EAD1DC"/>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i="1" lang="en-US" sz="1500">
                <a:latin typeface="Nunito"/>
                <a:ea typeface="Nunito"/>
                <a:cs typeface="Nunito"/>
                <a:sym typeface="Nunito"/>
              </a:rPr>
              <a:t>Activities</a:t>
            </a:r>
            <a:endParaRPr b="1" i="1" sz="1500">
              <a:latin typeface="Nunito"/>
              <a:ea typeface="Nunito"/>
              <a:cs typeface="Nunito"/>
              <a:sym typeface="Nunito"/>
            </a:endParaRPr>
          </a:p>
        </p:txBody>
      </p:sp>
      <p:sp>
        <p:nvSpPr>
          <p:cNvPr id="390" name="Google Shape;390;p36"/>
          <p:cNvSpPr txBox="1"/>
          <p:nvPr/>
        </p:nvSpPr>
        <p:spPr>
          <a:xfrm>
            <a:off x="4517325" y="4008850"/>
            <a:ext cx="3750000" cy="20874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US" sz="1500">
                <a:solidFill>
                  <a:schemeClr val="dk1"/>
                </a:solidFill>
                <a:latin typeface="Nunito"/>
                <a:ea typeface="Nunito"/>
                <a:cs typeface="Nunito"/>
                <a:sym typeface="Nunito"/>
              </a:rPr>
              <a:t>Agent Tops-Up</a:t>
            </a:r>
            <a:endParaRPr sz="1500">
              <a:latin typeface="Nunito"/>
              <a:ea typeface="Nunito"/>
              <a:cs typeface="Nunito"/>
              <a:sym typeface="Nunito"/>
            </a:endParaRPr>
          </a:p>
          <a:p>
            <a:pPr indent="0" lvl="0" marL="0" rtl="0" algn="ctr">
              <a:lnSpc>
                <a:spcPct val="115000"/>
              </a:lnSpc>
              <a:spcBef>
                <a:spcPts val="0"/>
              </a:spcBef>
              <a:spcAft>
                <a:spcPts val="0"/>
              </a:spcAft>
              <a:buNone/>
            </a:pPr>
            <a:r>
              <a:rPr lang="en-US" sz="1500" u="sng">
                <a:solidFill>
                  <a:schemeClr val="hlink"/>
                </a:solidFill>
                <a:latin typeface="Nunito"/>
                <a:ea typeface="Nunito"/>
                <a:cs typeface="Nunito"/>
                <a:sym typeface="Nunito"/>
                <a:hlinkClick r:id="rId5"/>
              </a:rPr>
              <a:t>Click here for SMS Details</a:t>
            </a:r>
            <a:endParaRPr sz="1500">
              <a:latin typeface="Nunito"/>
              <a:ea typeface="Nunito"/>
              <a:cs typeface="Nunito"/>
              <a:sym typeface="Nunito"/>
            </a:endParaRPr>
          </a:p>
        </p:txBody>
      </p:sp>
      <p:sp>
        <p:nvSpPr>
          <p:cNvPr id="391" name="Google Shape;391;p36"/>
          <p:cNvSpPr txBox="1"/>
          <p:nvPr/>
        </p:nvSpPr>
        <p:spPr>
          <a:xfrm>
            <a:off x="8316275" y="4014450"/>
            <a:ext cx="3875700" cy="20874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US" sz="1500">
                <a:latin typeface="Nunito"/>
                <a:ea typeface="Nunito"/>
                <a:cs typeface="Nunito"/>
                <a:sym typeface="Nunito"/>
              </a:rPr>
              <a:t>N/A</a:t>
            </a:r>
            <a:endParaRPr sz="1500">
              <a:latin typeface="Nunito"/>
              <a:ea typeface="Nunito"/>
              <a:cs typeface="Nunito"/>
              <a:sym typeface="Nunito"/>
            </a:endParaRPr>
          </a:p>
          <a:p>
            <a:pPr indent="0" lvl="0" marL="0" rtl="0" algn="ctr">
              <a:lnSpc>
                <a:spcPct val="115000"/>
              </a:lnSpc>
              <a:spcBef>
                <a:spcPts val="0"/>
              </a:spcBef>
              <a:spcAft>
                <a:spcPts val="0"/>
              </a:spcAft>
              <a:buNone/>
            </a:pPr>
            <a:r>
              <a:t/>
            </a:r>
            <a:endParaRPr sz="1500">
              <a:latin typeface="Nunito"/>
              <a:ea typeface="Nunito"/>
              <a:cs typeface="Nunito"/>
              <a:sym typeface="Nunito"/>
            </a:endParaRPr>
          </a:p>
          <a:p>
            <a:pPr indent="0" lvl="0" marL="0" rtl="0" algn="ctr">
              <a:lnSpc>
                <a:spcPct val="115000"/>
              </a:lnSpc>
              <a:spcBef>
                <a:spcPts val="0"/>
              </a:spcBef>
              <a:spcAft>
                <a:spcPts val="0"/>
              </a:spcAft>
              <a:buNone/>
            </a:pPr>
            <a:r>
              <a:rPr lang="en-US" sz="1500" u="sng">
                <a:solidFill>
                  <a:schemeClr val="hlink"/>
                </a:solidFill>
                <a:latin typeface="Nunito"/>
                <a:ea typeface="Nunito"/>
                <a:cs typeface="Nunito"/>
                <a:sym typeface="Nunito"/>
                <a:hlinkClick r:id="rId6"/>
              </a:rPr>
              <a:t>Click here for SMS Details</a:t>
            </a:r>
            <a:endParaRPr sz="1500">
              <a:latin typeface="Nunito"/>
              <a:ea typeface="Nunito"/>
              <a:cs typeface="Nunito"/>
              <a:sym typeface="Nunito"/>
            </a:endParaRPr>
          </a:p>
        </p:txBody>
      </p:sp>
      <p:sp>
        <p:nvSpPr>
          <p:cNvPr id="392" name="Google Shape;392;p36"/>
          <p:cNvSpPr txBox="1"/>
          <p:nvPr/>
        </p:nvSpPr>
        <p:spPr>
          <a:xfrm flipH="1" rot="-5400000">
            <a:off x="-366732" y="2909652"/>
            <a:ext cx="1197000" cy="457200"/>
          </a:xfrm>
          <a:prstGeom prst="rect">
            <a:avLst/>
          </a:prstGeom>
          <a:solidFill>
            <a:srgbClr val="EAD1DC"/>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i="1" lang="en-US" sz="1500">
                <a:latin typeface="Nunito"/>
                <a:ea typeface="Nunito"/>
                <a:cs typeface="Nunito"/>
                <a:sym typeface="Nunito"/>
              </a:rPr>
              <a:t>Group</a:t>
            </a:r>
            <a:endParaRPr b="1" i="1" sz="1500">
              <a:latin typeface="Nunito"/>
              <a:ea typeface="Nunito"/>
              <a:cs typeface="Nunito"/>
              <a:sym typeface="Nunito"/>
            </a:endParaRPr>
          </a:p>
        </p:txBody>
      </p:sp>
      <p:sp>
        <p:nvSpPr>
          <p:cNvPr id="393" name="Google Shape;393;p36"/>
          <p:cNvSpPr txBox="1"/>
          <p:nvPr/>
        </p:nvSpPr>
        <p:spPr>
          <a:xfrm flipH="1" rot="-5400000">
            <a:off x="-366732" y="1388927"/>
            <a:ext cx="1197000" cy="457200"/>
          </a:xfrm>
          <a:prstGeom prst="rect">
            <a:avLst/>
          </a:prstGeom>
          <a:solidFill>
            <a:srgbClr val="EAD1DC"/>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i="1" lang="en-US" sz="1500">
                <a:latin typeface="Nunito"/>
                <a:ea typeface="Nunito"/>
                <a:cs typeface="Nunito"/>
                <a:sym typeface="Nunito"/>
              </a:rPr>
              <a:t>User</a:t>
            </a:r>
            <a:endParaRPr b="1" i="1" sz="1500">
              <a:latin typeface="Nunito"/>
              <a:ea typeface="Nunito"/>
              <a:cs typeface="Nunito"/>
              <a:sym typeface="Nunito"/>
            </a:endParaRPr>
          </a:p>
        </p:txBody>
      </p:sp>
      <p:sp>
        <p:nvSpPr>
          <p:cNvPr id="394" name="Google Shape;394;p36"/>
          <p:cNvSpPr txBox="1"/>
          <p:nvPr/>
        </p:nvSpPr>
        <p:spPr>
          <a:xfrm>
            <a:off x="1217705" y="1012425"/>
            <a:ext cx="10533000" cy="905400"/>
          </a:xfrm>
          <a:prstGeom prst="rect">
            <a:avLst/>
          </a:prstGeom>
          <a:solidFill>
            <a:srgbClr val="65D9F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2200">
                <a:latin typeface="Nunito SemiBold"/>
                <a:ea typeface="Nunito SemiBold"/>
                <a:cs typeface="Nunito SemiBold"/>
                <a:sym typeface="Nunito SemiBold"/>
              </a:rPr>
              <a:t>AGENT</a:t>
            </a:r>
            <a:endParaRPr sz="2200">
              <a:latin typeface="Nunito SemiBold"/>
              <a:ea typeface="Nunito SemiBold"/>
              <a:cs typeface="Nunito SemiBold"/>
              <a:sym typeface="Nunito SemiBold"/>
            </a:endParaRPr>
          </a:p>
        </p:txBody>
      </p:sp>
      <p:cxnSp>
        <p:nvCxnSpPr>
          <p:cNvPr id="395" name="Google Shape;395;p36"/>
          <p:cNvCxnSpPr/>
          <p:nvPr/>
        </p:nvCxnSpPr>
        <p:spPr>
          <a:xfrm>
            <a:off x="4453775" y="3020600"/>
            <a:ext cx="0" cy="2912700"/>
          </a:xfrm>
          <a:prstGeom prst="straightConnector1">
            <a:avLst/>
          </a:prstGeom>
          <a:noFill/>
          <a:ln cap="flat" cmpd="sng" w="9525">
            <a:solidFill>
              <a:schemeClr val="dk2"/>
            </a:solidFill>
            <a:prstDash val="lgDash"/>
            <a:round/>
            <a:headEnd len="med" w="med" type="none"/>
            <a:tailEnd len="med" w="med" type="none"/>
          </a:ln>
        </p:spPr>
      </p:cxnSp>
      <p:cxnSp>
        <p:nvCxnSpPr>
          <p:cNvPr id="396" name="Google Shape;396;p36"/>
          <p:cNvCxnSpPr/>
          <p:nvPr/>
        </p:nvCxnSpPr>
        <p:spPr>
          <a:xfrm>
            <a:off x="8443575" y="3020600"/>
            <a:ext cx="0" cy="2912700"/>
          </a:xfrm>
          <a:prstGeom prst="straightConnector1">
            <a:avLst/>
          </a:prstGeom>
          <a:noFill/>
          <a:ln cap="flat" cmpd="sng" w="9525">
            <a:solidFill>
              <a:schemeClr val="dk2"/>
            </a:solidFill>
            <a:prstDash val="lgDash"/>
            <a:round/>
            <a:headEnd len="med" w="med" type="none"/>
            <a:tailEnd len="med" w="med" type="none"/>
          </a:ln>
        </p:spPr>
      </p:cxn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pic>
        <p:nvPicPr>
          <p:cNvPr id="401" name="Google Shape;401;p37"/>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402" name="Google Shape;402;p37"/>
          <p:cNvSpPr txBox="1"/>
          <p:nvPr>
            <p:ph type="title"/>
          </p:nvPr>
        </p:nvSpPr>
        <p:spPr>
          <a:xfrm>
            <a:off x="1200150" y="91443"/>
            <a:ext cx="10533000" cy="783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Existing SMSes: Agent Activity Triggers</a:t>
            </a:r>
            <a:endParaRPr/>
          </a:p>
        </p:txBody>
      </p:sp>
      <p:sp>
        <p:nvSpPr>
          <p:cNvPr id="403" name="Google Shape;403;p37"/>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
        <p:nvSpPr>
          <p:cNvPr id="404" name="Google Shape;404;p37"/>
          <p:cNvSpPr txBox="1"/>
          <p:nvPr/>
        </p:nvSpPr>
        <p:spPr>
          <a:xfrm>
            <a:off x="602100" y="4008850"/>
            <a:ext cx="3875700" cy="20874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US" sz="1500">
                <a:solidFill>
                  <a:schemeClr val="dk1"/>
                </a:solidFill>
                <a:latin typeface="Nunito"/>
                <a:ea typeface="Nunito"/>
                <a:cs typeface="Nunito"/>
                <a:sym typeface="Nunito"/>
              </a:rPr>
              <a:t>SUCCESSFUL_AGENT_TOPUP</a:t>
            </a:r>
            <a:endParaRPr sz="1500">
              <a:latin typeface="Nunito"/>
              <a:ea typeface="Nunito"/>
              <a:cs typeface="Nunito"/>
              <a:sym typeface="Nunito"/>
            </a:endParaRPr>
          </a:p>
          <a:p>
            <a:pPr indent="0" lvl="0" marL="0" rtl="0" algn="l">
              <a:lnSpc>
                <a:spcPct val="115000"/>
              </a:lnSpc>
              <a:spcBef>
                <a:spcPts val="0"/>
              </a:spcBef>
              <a:spcAft>
                <a:spcPts val="0"/>
              </a:spcAft>
              <a:buNone/>
            </a:pPr>
            <a:r>
              <a:t/>
            </a:r>
            <a:endParaRPr sz="1500">
              <a:latin typeface="Nunito"/>
              <a:ea typeface="Nunito"/>
              <a:cs typeface="Nunito"/>
              <a:sym typeface="Nunito"/>
            </a:endParaRPr>
          </a:p>
          <a:p>
            <a:pPr indent="0" lvl="0" marL="0" rtl="0" algn="l">
              <a:lnSpc>
                <a:spcPct val="115000"/>
              </a:lnSpc>
              <a:spcBef>
                <a:spcPts val="0"/>
              </a:spcBef>
              <a:spcAft>
                <a:spcPts val="0"/>
              </a:spcAft>
              <a:buNone/>
            </a:pPr>
            <a:r>
              <a:rPr lang="en-US" sz="1500" u="sng">
                <a:solidFill>
                  <a:schemeClr val="hlink"/>
                </a:solidFill>
                <a:latin typeface="Nunito"/>
                <a:ea typeface="Nunito"/>
                <a:cs typeface="Nunito"/>
                <a:sym typeface="Nunito"/>
                <a:hlinkClick r:id="rId4"/>
              </a:rPr>
              <a:t>Click here for SMS Details</a:t>
            </a:r>
            <a:endParaRPr sz="1500">
              <a:latin typeface="Nunito"/>
              <a:ea typeface="Nunito"/>
              <a:cs typeface="Nunito"/>
              <a:sym typeface="Nunito"/>
            </a:endParaRPr>
          </a:p>
        </p:txBody>
      </p:sp>
      <p:sp>
        <p:nvSpPr>
          <p:cNvPr id="405" name="Google Shape;405;p37"/>
          <p:cNvSpPr txBox="1"/>
          <p:nvPr/>
        </p:nvSpPr>
        <p:spPr>
          <a:xfrm flipH="1" rot="-5400000">
            <a:off x="-699725" y="4539449"/>
            <a:ext cx="1863000" cy="457200"/>
          </a:xfrm>
          <a:prstGeom prst="rect">
            <a:avLst/>
          </a:prstGeom>
          <a:solidFill>
            <a:srgbClr val="EAD1DC"/>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i="1" lang="en-US" sz="1500">
                <a:latin typeface="Nunito"/>
                <a:ea typeface="Nunito"/>
                <a:cs typeface="Nunito"/>
                <a:sym typeface="Nunito"/>
              </a:rPr>
              <a:t>Trigger Names</a:t>
            </a:r>
            <a:endParaRPr b="1" i="1" sz="1500">
              <a:latin typeface="Nunito"/>
              <a:ea typeface="Nunito"/>
              <a:cs typeface="Nunito"/>
              <a:sym typeface="Nunito"/>
            </a:endParaRPr>
          </a:p>
        </p:txBody>
      </p:sp>
      <p:sp>
        <p:nvSpPr>
          <p:cNvPr id="406" name="Google Shape;406;p37"/>
          <p:cNvSpPr txBox="1"/>
          <p:nvPr/>
        </p:nvSpPr>
        <p:spPr>
          <a:xfrm flipH="1" rot="-5400000">
            <a:off x="-916325" y="1936650"/>
            <a:ext cx="2296200" cy="457200"/>
          </a:xfrm>
          <a:prstGeom prst="rect">
            <a:avLst/>
          </a:prstGeom>
          <a:solidFill>
            <a:srgbClr val="EAD1DC"/>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i="1" lang="en-US" sz="1500">
                <a:latin typeface="Nunito"/>
                <a:ea typeface="Nunito"/>
                <a:cs typeface="Nunito"/>
                <a:sym typeface="Nunito"/>
              </a:rPr>
              <a:t>Agent  Activities</a:t>
            </a:r>
            <a:endParaRPr b="1" i="1" sz="1500">
              <a:latin typeface="Nunito"/>
              <a:ea typeface="Nunito"/>
              <a:cs typeface="Nunito"/>
              <a:sym typeface="Nunito"/>
            </a:endParaRPr>
          </a:p>
        </p:txBody>
      </p:sp>
      <p:sp>
        <p:nvSpPr>
          <p:cNvPr id="407" name="Google Shape;407;p37"/>
          <p:cNvSpPr txBox="1"/>
          <p:nvPr/>
        </p:nvSpPr>
        <p:spPr>
          <a:xfrm>
            <a:off x="602100" y="998050"/>
            <a:ext cx="3875700" cy="23154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US" sz="1500">
                <a:solidFill>
                  <a:schemeClr val="dk1"/>
                </a:solidFill>
                <a:latin typeface="Nunito"/>
                <a:ea typeface="Nunito"/>
                <a:cs typeface="Nunito"/>
                <a:sym typeface="Nunito"/>
              </a:rPr>
              <a:t>Agent Tops-Up</a:t>
            </a:r>
            <a:endParaRPr sz="1500">
              <a:solidFill>
                <a:schemeClr val="dk1"/>
              </a:solidFill>
              <a:highlight>
                <a:srgbClr val="FFFFFF"/>
              </a:highlight>
              <a:latin typeface="Nunito"/>
              <a:ea typeface="Nunito"/>
              <a:cs typeface="Nunito"/>
              <a:sym typeface="Nunito"/>
            </a:endParaRPr>
          </a:p>
          <a:p>
            <a:pPr indent="0" lvl="0" marL="0" rtl="0" algn="l">
              <a:lnSpc>
                <a:spcPct val="115000"/>
              </a:lnSpc>
              <a:spcBef>
                <a:spcPts val="0"/>
              </a:spcBef>
              <a:spcAft>
                <a:spcPts val="0"/>
              </a:spcAft>
              <a:buNone/>
            </a:pPr>
            <a:r>
              <a:rPr lang="en-US" sz="1500" u="sng">
                <a:solidFill>
                  <a:schemeClr val="hlink"/>
                </a:solidFill>
                <a:latin typeface="Nunito"/>
                <a:ea typeface="Nunito"/>
                <a:cs typeface="Nunito"/>
                <a:sym typeface="Nunito"/>
                <a:hlinkClick r:id="rId5"/>
              </a:rPr>
              <a:t>Click here for SMS Details</a:t>
            </a:r>
            <a:endParaRPr sz="1500">
              <a:latin typeface="Nunito"/>
              <a:ea typeface="Nunito"/>
              <a:cs typeface="Nunito"/>
              <a:sym typeface="Nunito"/>
            </a:endParaRPr>
          </a:p>
        </p:txBody>
      </p:sp>
      <p:cxnSp>
        <p:nvCxnSpPr>
          <p:cNvPr id="408" name="Google Shape;408;p37"/>
          <p:cNvCxnSpPr/>
          <p:nvPr/>
        </p:nvCxnSpPr>
        <p:spPr>
          <a:xfrm>
            <a:off x="3714025" y="1972650"/>
            <a:ext cx="0" cy="2912700"/>
          </a:xfrm>
          <a:prstGeom prst="straightConnector1">
            <a:avLst/>
          </a:prstGeom>
          <a:noFill/>
          <a:ln cap="flat" cmpd="sng" w="9525">
            <a:solidFill>
              <a:schemeClr val="dk2"/>
            </a:solidFill>
            <a:prstDash val="lgDash"/>
            <a:round/>
            <a:headEnd len="med" w="med" type="none"/>
            <a:tailEnd len="med" w="med" type="none"/>
          </a:ln>
        </p:spPr>
      </p:cxn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20"/>
          <p:cNvSpPr txBox="1"/>
          <p:nvPr>
            <p:ph idx="1" type="subTitle"/>
          </p:nvPr>
        </p:nvSpPr>
        <p:spPr>
          <a:xfrm>
            <a:off x="7254334" y="3075532"/>
            <a:ext cx="4435500" cy="3467100"/>
          </a:xfrm>
          <a:prstGeom prst="rect">
            <a:avLst/>
          </a:prstGeom>
        </p:spPr>
        <p:txBody>
          <a:bodyPr anchorCtr="0" anchor="t" bIns="45700" lIns="91425" spcFirstLastPara="1" rIns="91425" wrap="square" tIns="45700">
            <a:noAutofit/>
          </a:bodyPr>
          <a:lstStyle/>
          <a:p>
            <a:pPr indent="-342900" lvl="0" marL="457200" rtl="0" algn="l">
              <a:lnSpc>
                <a:spcPct val="100000"/>
              </a:lnSpc>
              <a:spcBef>
                <a:spcPts val="1000"/>
              </a:spcBef>
              <a:spcAft>
                <a:spcPts val="0"/>
              </a:spcAft>
              <a:buClr>
                <a:srgbClr val="434343"/>
              </a:buClr>
              <a:buSzPts val="1800"/>
              <a:buAutoNum type="arabicPeriod"/>
            </a:pPr>
            <a:r>
              <a:rPr lang="en-US" sz="1800">
                <a:solidFill>
                  <a:srgbClr val="434343"/>
                </a:solidFill>
              </a:rPr>
              <a:t>Current SMS Setup at Koko</a:t>
            </a:r>
            <a:endParaRPr sz="1800">
              <a:solidFill>
                <a:srgbClr val="434343"/>
              </a:solidFill>
            </a:endParaRPr>
          </a:p>
          <a:p>
            <a:pPr indent="-342900" lvl="0" marL="457200" rtl="0" algn="l">
              <a:lnSpc>
                <a:spcPct val="100000"/>
              </a:lnSpc>
              <a:spcBef>
                <a:spcPts val="0"/>
              </a:spcBef>
              <a:spcAft>
                <a:spcPts val="0"/>
              </a:spcAft>
              <a:buClr>
                <a:srgbClr val="434343"/>
              </a:buClr>
              <a:buSzPts val="1800"/>
              <a:buAutoNum type="arabicPeriod"/>
            </a:pPr>
            <a:r>
              <a:rPr lang="en-US" sz="1800">
                <a:solidFill>
                  <a:srgbClr val="434343"/>
                </a:solidFill>
              </a:rPr>
              <a:t>Vision &amp; Roadmap of the SMS Editor </a:t>
            </a:r>
            <a:endParaRPr sz="1800">
              <a:solidFill>
                <a:srgbClr val="434343"/>
              </a:solidFill>
            </a:endParaRPr>
          </a:p>
          <a:p>
            <a:pPr indent="-342900" lvl="0" marL="457200" rtl="0" algn="just">
              <a:lnSpc>
                <a:spcPct val="100000"/>
              </a:lnSpc>
              <a:spcBef>
                <a:spcPts val="0"/>
              </a:spcBef>
              <a:spcAft>
                <a:spcPts val="0"/>
              </a:spcAft>
              <a:buClr>
                <a:srgbClr val="434343"/>
              </a:buClr>
              <a:buSzPts val="1800"/>
              <a:buFont typeface="Nunito SemiBold"/>
              <a:buAutoNum type="arabicPeriod"/>
            </a:pPr>
            <a:r>
              <a:rPr lang="en-US" sz="1800">
                <a:solidFill>
                  <a:srgbClr val="434343"/>
                </a:solidFill>
                <a:latin typeface="Nunito SemiBold"/>
                <a:ea typeface="Nunito SemiBold"/>
                <a:cs typeface="Nunito SemiBold"/>
                <a:sym typeface="Nunito SemiBold"/>
              </a:rPr>
              <a:t>Existing SMS Information</a:t>
            </a:r>
            <a:endParaRPr sz="1800">
              <a:solidFill>
                <a:srgbClr val="434343"/>
              </a:solidFill>
              <a:latin typeface="Nunito SemiBold"/>
              <a:ea typeface="Nunito SemiBold"/>
              <a:cs typeface="Nunito SemiBold"/>
              <a:sym typeface="Nunito SemiBold"/>
            </a:endParaRPr>
          </a:p>
          <a:p>
            <a:pPr indent="-342900" lvl="0" marL="457200" rtl="0" algn="l">
              <a:lnSpc>
                <a:spcPct val="100000"/>
              </a:lnSpc>
              <a:spcBef>
                <a:spcPts val="0"/>
              </a:spcBef>
              <a:spcAft>
                <a:spcPts val="0"/>
              </a:spcAft>
              <a:buClr>
                <a:srgbClr val="434343"/>
              </a:buClr>
              <a:buSzPts val="1800"/>
              <a:buAutoNum type="arabicPeriod"/>
            </a:pPr>
            <a:r>
              <a:rPr lang="en-US" sz="1800">
                <a:solidFill>
                  <a:srgbClr val="434343"/>
                </a:solidFill>
              </a:rPr>
              <a:t>Version 1 </a:t>
            </a:r>
            <a:endParaRPr sz="1800">
              <a:solidFill>
                <a:srgbClr val="434343"/>
              </a:solidFill>
            </a:endParaRPr>
          </a:p>
          <a:p>
            <a:pPr indent="-342900" lvl="1" marL="914400" rtl="0" algn="just">
              <a:lnSpc>
                <a:spcPct val="100000"/>
              </a:lnSpc>
              <a:spcBef>
                <a:spcPts val="0"/>
              </a:spcBef>
              <a:spcAft>
                <a:spcPts val="0"/>
              </a:spcAft>
              <a:buClr>
                <a:srgbClr val="434343"/>
              </a:buClr>
              <a:buSzPts val="1800"/>
              <a:buAutoNum type="alphaLcPeriod"/>
            </a:pPr>
            <a:r>
              <a:rPr lang="en-US" sz="1800">
                <a:solidFill>
                  <a:srgbClr val="434343"/>
                </a:solidFill>
              </a:rPr>
              <a:t>Designs of V1</a:t>
            </a:r>
            <a:endParaRPr sz="1800">
              <a:solidFill>
                <a:srgbClr val="434343"/>
              </a:solidFill>
            </a:endParaRPr>
          </a:p>
          <a:p>
            <a:pPr indent="-342900" lvl="1" marL="914400" rtl="0" algn="just">
              <a:lnSpc>
                <a:spcPct val="100000"/>
              </a:lnSpc>
              <a:spcBef>
                <a:spcPts val="0"/>
              </a:spcBef>
              <a:spcAft>
                <a:spcPts val="0"/>
              </a:spcAft>
              <a:buClr>
                <a:srgbClr val="434343"/>
              </a:buClr>
              <a:buSzPts val="1800"/>
              <a:buAutoNum type="alphaLcPeriod"/>
            </a:pPr>
            <a:r>
              <a:rPr lang="en-US" sz="1800">
                <a:solidFill>
                  <a:srgbClr val="434343"/>
                </a:solidFill>
              </a:rPr>
              <a:t>Requirements &amp; User Stories</a:t>
            </a:r>
            <a:endParaRPr sz="1800">
              <a:solidFill>
                <a:srgbClr val="434343"/>
              </a:solidFill>
            </a:endParaRPr>
          </a:p>
          <a:p>
            <a:pPr indent="-342900" lvl="1" marL="914400" rtl="0" algn="just">
              <a:lnSpc>
                <a:spcPct val="100000"/>
              </a:lnSpc>
              <a:spcBef>
                <a:spcPts val="0"/>
              </a:spcBef>
              <a:spcAft>
                <a:spcPts val="0"/>
              </a:spcAft>
              <a:buClr>
                <a:srgbClr val="434343"/>
              </a:buClr>
              <a:buSzPts val="1800"/>
              <a:buAutoNum type="alphaLcPeriod"/>
            </a:pPr>
            <a:r>
              <a:rPr lang="en-US" sz="1800">
                <a:solidFill>
                  <a:srgbClr val="434343"/>
                </a:solidFill>
              </a:rPr>
              <a:t>Questions &amp; Assumptions</a:t>
            </a:r>
            <a:endParaRPr sz="1800">
              <a:solidFill>
                <a:srgbClr val="434343"/>
              </a:solidFill>
            </a:endParaRPr>
          </a:p>
          <a:p>
            <a:pPr indent="-342900" lvl="1" marL="914400" rtl="0" algn="just">
              <a:lnSpc>
                <a:spcPct val="100000"/>
              </a:lnSpc>
              <a:spcBef>
                <a:spcPts val="0"/>
              </a:spcBef>
              <a:spcAft>
                <a:spcPts val="0"/>
              </a:spcAft>
              <a:buClr>
                <a:srgbClr val="434343"/>
              </a:buClr>
              <a:buSzPts val="1800"/>
              <a:buAutoNum type="alphaLcPeriod"/>
            </a:pPr>
            <a:r>
              <a:rPr lang="en-US" sz="1800">
                <a:solidFill>
                  <a:srgbClr val="434343"/>
                </a:solidFill>
              </a:rPr>
              <a:t>Release Plan</a:t>
            </a:r>
            <a:endParaRPr sz="1800">
              <a:solidFill>
                <a:srgbClr val="434343"/>
              </a:solidFill>
            </a:endParaRPr>
          </a:p>
          <a:p>
            <a:pPr indent="-342900" lvl="1" marL="914400" rtl="0" algn="just">
              <a:lnSpc>
                <a:spcPct val="100000"/>
              </a:lnSpc>
              <a:spcBef>
                <a:spcPts val="0"/>
              </a:spcBef>
              <a:spcAft>
                <a:spcPts val="0"/>
              </a:spcAft>
              <a:buClr>
                <a:srgbClr val="434343"/>
              </a:buClr>
              <a:buSzPts val="1800"/>
              <a:buAutoNum type="alphaLcPeriod"/>
            </a:pPr>
            <a:r>
              <a:rPr lang="en-US" sz="1800">
                <a:solidFill>
                  <a:srgbClr val="434343"/>
                </a:solidFill>
              </a:rPr>
              <a:t>Next Steps</a:t>
            </a:r>
            <a:endParaRPr sz="1800">
              <a:solidFill>
                <a:srgbClr val="434343"/>
              </a:solidFill>
            </a:endParaRPr>
          </a:p>
          <a:p>
            <a:pPr indent="-342900" lvl="1" marL="914400" rtl="0" algn="just">
              <a:lnSpc>
                <a:spcPct val="100000"/>
              </a:lnSpc>
              <a:spcBef>
                <a:spcPts val="0"/>
              </a:spcBef>
              <a:spcAft>
                <a:spcPts val="0"/>
              </a:spcAft>
              <a:buClr>
                <a:srgbClr val="434343"/>
              </a:buClr>
              <a:buSzPts val="1800"/>
              <a:buAutoNum type="alphaLcPeriod"/>
            </a:pPr>
            <a:r>
              <a:rPr lang="en-US" sz="1800">
                <a:solidFill>
                  <a:srgbClr val="434343"/>
                </a:solidFill>
              </a:rPr>
              <a:t>Updated Scope</a:t>
            </a:r>
            <a:endParaRPr sz="1800">
              <a:solidFill>
                <a:srgbClr val="434343"/>
              </a:solidFill>
            </a:endParaRPr>
          </a:p>
          <a:p>
            <a:pPr indent="-342900" lvl="0" marL="457200" rtl="0" algn="l">
              <a:lnSpc>
                <a:spcPct val="100000"/>
              </a:lnSpc>
              <a:spcBef>
                <a:spcPts val="0"/>
              </a:spcBef>
              <a:spcAft>
                <a:spcPts val="0"/>
              </a:spcAft>
              <a:buClr>
                <a:srgbClr val="434343"/>
              </a:buClr>
              <a:buSzPts val="1800"/>
              <a:buAutoNum type="arabicPeriod"/>
            </a:pPr>
            <a:r>
              <a:rPr lang="en-US" sz="1800">
                <a:solidFill>
                  <a:srgbClr val="434343"/>
                </a:solidFill>
              </a:rPr>
              <a:t>Version 2/3</a:t>
            </a:r>
            <a:endParaRPr sz="1800">
              <a:solidFill>
                <a:srgbClr val="434343"/>
              </a:solidFill>
            </a:endParaRPr>
          </a:p>
          <a:p>
            <a:pPr indent="0" lvl="0" marL="457200" rtl="0" algn="l">
              <a:lnSpc>
                <a:spcPct val="100000"/>
              </a:lnSpc>
              <a:spcBef>
                <a:spcPts val="1000"/>
              </a:spcBef>
              <a:spcAft>
                <a:spcPts val="1000"/>
              </a:spcAft>
              <a:buNone/>
            </a:pPr>
            <a:r>
              <a:t/>
            </a:r>
            <a:endParaRPr sz="1800">
              <a:solidFill>
                <a:srgbClr val="434343"/>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p38"/>
          <p:cNvSpPr txBox="1"/>
          <p:nvPr>
            <p:ph type="title"/>
          </p:nvPr>
        </p:nvSpPr>
        <p:spPr>
          <a:xfrm>
            <a:off x="6740525" y="3005087"/>
            <a:ext cx="5095800" cy="746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Version 1</a:t>
            </a:r>
            <a:endParaRPr/>
          </a:p>
        </p:txBody>
      </p:sp>
      <p:sp>
        <p:nvSpPr>
          <p:cNvPr id="415" name="Google Shape;415;p38"/>
          <p:cNvSpPr txBox="1"/>
          <p:nvPr>
            <p:ph idx="1" type="subTitle"/>
          </p:nvPr>
        </p:nvSpPr>
        <p:spPr>
          <a:xfrm>
            <a:off x="6740524" y="3812970"/>
            <a:ext cx="5095800" cy="7461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US"/>
              <a:t>User Flows, Designs, Scope Requirements</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sp>
        <p:nvSpPr>
          <p:cNvPr id="421" name="Google Shape;421;p39"/>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SMS Editor - V1 Existing SMSes</a:t>
            </a:r>
            <a:endParaRPr/>
          </a:p>
        </p:txBody>
      </p:sp>
      <p:sp>
        <p:nvSpPr>
          <p:cNvPr id="422" name="Google Shape;422;p39"/>
          <p:cNvSpPr txBox="1"/>
          <p:nvPr>
            <p:ph idx="1" type="subTitle"/>
          </p:nvPr>
        </p:nvSpPr>
        <p:spPr>
          <a:xfrm>
            <a:off x="458725" y="1027675"/>
            <a:ext cx="11274600" cy="51609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en-US" sz="2000"/>
              <a:t>Version 1 will include the ability view, edit &amp; update </a:t>
            </a:r>
            <a:r>
              <a:rPr b="1" lang="en-US" sz="2000"/>
              <a:t>existing SMSes</a:t>
            </a:r>
            <a:r>
              <a:rPr lang="en-US" sz="2000"/>
              <a:t>. </a:t>
            </a:r>
            <a:endParaRPr sz="2000"/>
          </a:p>
          <a:p>
            <a:pPr indent="0" lvl="0" marL="0" rtl="0" algn="l">
              <a:lnSpc>
                <a:spcPct val="115000"/>
              </a:lnSpc>
              <a:spcBef>
                <a:spcPts val="0"/>
              </a:spcBef>
              <a:spcAft>
                <a:spcPts val="0"/>
              </a:spcAft>
              <a:buClr>
                <a:schemeClr val="dk1"/>
              </a:buClr>
              <a:buSzPts val="1100"/>
              <a:buFont typeface="Arial"/>
              <a:buNone/>
            </a:pPr>
            <a:r>
              <a:t/>
            </a:r>
            <a:endParaRPr sz="2000"/>
          </a:p>
          <a:p>
            <a:pPr indent="0" lvl="0" marL="0" rtl="0" algn="l">
              <a:lnSpc>
                <a:spcPct val="115000"/>
              </a:lnSpc>
              <a:spcBef>
                <a:spcPts val="0"/>
              </a:spcBef>
              <a:spcAft>
                <a:spcPts val="0"/>
              </a:spcAft>
              <a:buClr>
                <a:schemeClr val="dk1"/>
              </a:buClr>
              <a:buSzPts val="1100"/>
              <a:buFont typeface="Arial"/>
              <a:buNone/>
            </a:pPr>
            <a:r>
              <a:rPr b="1" lang="en-US" sz="2000"/>
              <a:t>Important point to note:</a:t>
            </a:r>
            <a:endParaRPr b="1" sz="2000"/>
          </a:p>
          <a:p>
            <a:pPr indent="-355600" lvl="0" marL="457200" rtl="0" algn="l">
              <a:lnSpc>
                <a:spcPct val="115000"/>
              </a:lnSpc>
              <a:spcBef>
                <a:spcPts val="0"/>
              </a:spcBef>
              <a:spcAft>
                <a:spcPts val="0"/>
              </a:spcAft>
              <a:buSzPts val="2000"/>
              <a:buChar char="●"/>
            </a:pPr>
            <a:r>
              <a:rPr lang="en-US" sz="2000"/>
              <a:t>Version 1 of the SMS editor will </a:t>
            </a:r>
            <a:r>
              <a:rPr b="1" lang="en-US" sz="2000"/>
              <a:t>not</a:t>
            </a:r>
            <a:r>
              <a:rPr lang="en-US" sz="2000"/>
              <a:t> include functionality to create new triggers or new SMSes.</a:t>
            </a:r>
            <a:endParaRPr sz="2000"/>
          </a:p>
          <a:p>
            <a:pPr indent="0" lvl="0" marL="0" rtl="0" algn="l">
              <a:spcBef>
                <a:spcPts val="1000"/>
              </a:spcBef>
              <a:spcAft>
                <a:spcPts val="0"/>
              </a:spcAft>
              <a:buNone/>
            </a:pPr>
            <a:r>
              <a:t/>
            </a:r>
            <a:endParaRPr sz="2000"/>
          </a:p>
          <a:p>
            <a:pPr indent="0" lvl="0" marL="0" rtl="0" algn="l">
              <a:lnSpc>
                <a:spcPct val="115000"/>
              </a:lnSpc>
              <a:spcBef>
                <a:spcPts val="0"/>
              </a:spcBef>
              <a:spcAft>
                <a:spcPts val="0"/>
              </a:spcAft>
              <a:buClr>
                <a:schemeClr val="dk1"/>
              </a:buClr>
              <a:buSzPts val="1100"/>
              <a:buFont typeface="Arial"/>
              <a:buNone/>
            </a:pPr>
            <a:r>
              <a:rPr lang="en-US" sz="2000"/>
              <a:t>Each SMS will have the following information attached to it:</a:t>
            </a:r>
            <a:endParaRPr sz="2000"/>
          </a:p>
          <a:p>
            <a:pPr indent="-355600" lvl="0" marL="914400" rtl="0" algn="l">
              <a:lnSpc>
                <a:spcPct val="115000"/>
              </a:lnSpc>
              <a:spcBef>
                <a:spcPts val="0"/>
              </a:spcBef>
              <a:spcAft>
                <a:spcPts val="0"/>
              </a:spcAft>
              <a:buSzPts val="2000"/>
              <a:buChar char="●"/>
            </a:pPr>
            <a:r>
              <a:rPr lang="en-US" sz="2000"/>
              <a:t>SMS Content/Copy</a:t>
            </a:r>
            <a:endParaRPr sz="2000"/>
          </a:p>
          <a:p>
            <a:pPr indent="-355600" lvl="0" marL="914400" rtl="0" algn="l">
              <a:lnSpc>
                <a:spcPct val="115000"/>
              </a:lnSpc>
              <a:spcBef>
                <a:spcPts val="0"/>
              </a:spcBef>
              <a:spcAft>
                <a:spcPts val="0"/>
              </a:spcAft>
              <a:buSzPts val="2000"/>
              <a:buChar char="●"/>
            </a:pPr>
            <a:r>
              <a:rPr lang="en-US" sz="2000"/>
              <a:t>SMS Dynamic variables</a:t>
            </a:r>
            <a:endParaRPr sz="2000"/>
          </a:p>
          <a:p>
            <a:pPr indent="-355600" lvl="0" marL="914400" rtl="0" algn="l">
              <a:lnSpc>
                <a:spcPct val="115000"/>
              </a:lnSpc>
              <a:spcBef>
                <a:spcPts val="0"/>
              </a:spcBef>
              <a:spcAft>
                <a:spcPts val="0"/>
              </a:spcAft>
              <a:buSzPts val="2000"/>
              <a:buChar char="●"/>
            </a:pPr>
            <a:r>
              <a:rPr lang="en-US" sz="2000"/>
              <a:t>Description</a:t>
            </a:r>
            <a:endParaRPr sz="2000"/>
          </a:p>
          <a:p>
            <a:pPr indent="-355600" lvl="0" marL="914400" rtl="0" algn="l">
              <a:lnSpc>
                <a:spcPct val="115000"/>
              </a:lnSpc>
              <a:spcBef>
                <a:spcPts val="0"/>
              </a:spcBef>
              <a:spcAft>
                <a:spcPts val="0"/>
              </a:spcAft>
              <a:buSzPts val="2000"/>
              <a:buChar char="●"/>
            </a:pPr>
            <a:r>
              <a:rPr lang="en-US" sz="2000"/>
              <a:t>Trigger Name (Process Type ie how it is identified within the system)</a:t>
            </a:r>
            <a:endParaRPr sz="2000"/>
          </a:p>
          <a:p>
            <a:pPr indent="-355600" lvl="0" marL="914400" rtl="0" algn="l">
              <a:lnSpc>
                <a:spcPct val="115000"/>
              </a:lnSpc>
              <a:spcBef>
                <a:spcPts val="0"/>
              </a:spcBef>
              <a:spcAft>
                <a:spcPts val="0"/>
              </a:spcAft>
              <a:buSzPts val="2000"/>
              <a:buChar char="●"/>
            </a:pPr>
            <a:r>
              <a:rPr lang="en-US" sz="2000"/>
              <a:t>Trigger Details (When the SMS is sent)</a:t>
            </a:r>
            <a:endParaRPr sz="2000"/>
          </a:p>
          <a:p>
            <a:pPr indent="-355600" lvl="0" marL="914400" rtl="0" algn="l">
              <a:lnSpc>
                <a:spcPct val="115000"/>
              </a:lnSpc>
              <a:spcBef>
                <a:spcPts val="0"/>
              </a:spcBef>
              <a:spcAft>
                <a:spcPts val="0"/>
              </a:spcAft>
              <a:buSzPts val="2000"/>
              <a:buChar char="●"/>
            </a:pPr>
            <a:r>
              <a:rPr lang="en-US" sz="2000"/>
              <a:t>Platform(s) Involved</a:t>
            </a:r>
            <a:endParaRPr sz="2000"/>
          </a:p>
          <a:p>
            <a:pPr indent="-355600" lvl="0" marL="914400" rtl="0" algn="l">
              <a:lnSpc>
                <a:spcPct val="115000"/>
              </a:lnSpc>
              <a:spcBef>
                <a:spcPts val="0"/>
              </a:spcBef>
              <a:spcAft>
                <a:spcPts val="0"/>
              </a:spcAft>
              <a:buSzPts val="2000"/>
              <a:buChar char="●"/>
            </a:pPr>
            <a:r>
              <a:rPr lang="en-US" sz="2000"/>
              <a:t>Language(s)</a:t>
            </a:r>
            <a:endParaRPr sz="2000"/>
          </a:p>
          <a:p>
            <a:pPr indent="0" lvl="0" marL="0" rtl="0" algn="l">
              <a:spcBef>
                <a:spcPts val="1000"/>
              </a:spcBef>
              <a:spcAft>
                <a:spcPts val="0"/>
              </a:spcAft>
              <a:buNone/>
            </a:pPr>
            <a:r>
              <a:t/>
            </a:r>
            <a:endParaRPr sz="2000"/>
          </a:p>
        </p:txBody>
      </p:sp>
      <p:sp>
        <p:nvSpPr>
          <p:cNvPr id="423" name="Google Shape;423;p39"/>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sp>
        <p:nvSpPr>
          <p:cNvPr id="429" name="Google Shape;429;p40"/>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SMS Editor - Existing SMS Details</a:t>
            </a:r>
            <a:endParaRPr/>
          </a:p>
        </p:txBody>
      </p:sp>
      <p:sp>
        <p:nvSpPr>
          <p:cNvPr id="430" name="Google Shape;430;p40"/>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
        <p:nvSpPr>
          <p:cNvPr id="431" name="Google Shape;431;p40"/>
          <p:cNvSpPr txBox="1"/>
          <p:nvPr/>
        </p:nvSpPr>
        <p:spPr>
          <a:xfrm>
            <a:off x="5181786" y="3475396"/>
            <a:ext cx="1917600" cy="847500"/>
          </a:xfrm>
          <a:prstGeom prst="rect">
            <a:avLst/>
          </a:prstGeom>
          <a:noFill/>
          <a:ln cap="flat" cmpd="sng" w="9525">
            <a:solidFill>
              <a:srgbClr val="000000"/>
            </a:solidFill>
            <a:prstDash val="solid"/>
            <a:round/>
            <a:headEnd len="sm" w="sm" type="none"/>
            <a:tailEnd len="sm" w="sm" type="none"/>
          </a:ln>
          <a:effectLst>
            <a:outerShdw blurRad="57150" rotWithShape="0" algn="bl" dir="12480000" dist="19050">
              <a:srgbClr val="D9D9D9">
                <a:alpha val="54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US" sz="1900">
                <a:latin typeface="Nunito SemiBold"/>
                <a:ea typeface="Nunito SemiBold"/>
                <a:cs typeface="Nunito SemiBold"/>
                <a:sym typeface="Nunito SemiBold"/>
              </a:rPr>
              <a:t>Each</a:t>
            </a:r>
            <a:r>
              <a:rPr lang="en-US" sz="1900">
                <a:latin typeface="Nunito SemiBold"/>
                <a:ea typeface="Nunito SemiBold"/>
                <a:cs typeface="Nunito SemiBold"/>
                <a:sym typeface="Nunito SemiBold"/>
              </a:rPr>
              <a:t> KOKO SMS</a:t>
            </a:r>
            <a:endParaRPr sz="1900">
              <a:latin typeface="Nunito SemiBold"/>
              <a:ea typeface="Nunito SemiBold"/>
              <a:cs typeface="Nunito SemiBold"/>
              <a:sym typeface="Nunito SemiBold"/>
            </a:endParaRPr>
          </a:p>
        </p:txBody>
      </p:sp>
      <p:sp>
        <p:nvSpPr>
          <p:cNvPr id="432" name="Google Shape;432;p40"/>
          <p:cNvSpPr txBox="1"/>
          <p:nvPr/>
        </p:nvSpPr>
        <p:spPr>
          <a:xfrm>
            <a:off x="8021233" y="2174196"/>
            <a:ext cx="2218800" cy="847500"/>
          </a:xfrm>
          <a:prstGeom prst="rect">
            <a:avLst/>
          </a:prstGeom>
          <a:noFill/>
          <a:ln cap="flat" cmpd="sng" w="9525">
            <a:solidFill>
              <a:srgbClr val="000000"/>
            </a:solidFill>
            <a:prstDash val="solid"/>
            <a:round/>
            <a:headEnd len="sm" w="sm" type="none"/>
            <a:tailEnd len="sm" w="sm" type="none"/>
          </a:ln>
          <a:effectLst>
            <a:outerShdw blurRad="57150" rotWithShape="0" algn="bl" dir="12480000" dist="19050">
              <a:srgbClr val="D9D9D9">
                <a:alpha val="54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US" sz="1900">
                <a:latin typeface="Nunito SemiBold"/>
                <a:ea typeface="Nunito SemiBold"/>
                <a:cs typeface="Nunito SemiBold"/>
                <a:sym typeface="Nunito SemiBold"/>
              </a:rPr>
              <a:t>Copy/Content</a:t>
            </a:r>
            <a:endParaRPr sz="1900">
              <a:latin typeface="Nunito SemiBold"/>
              <a:ea typeface="Nunito SemiBold"/>
              <a:cs typeface="Nunito SemiBold"/>
              <a:sym typeface="Nunito SemiBold"/>
            </a:endParaRPr>
          </a:p>
        </p:txBody>
      </p:sp>
      <p:sp>
        <p:nvSpPr>
          <p:cNvPr id="433" name="Google Shape;433;p40"/>
          <p:cNvSpPr txBox="1"/>
          <p:nvPr/>
        </p:nvSpPr>
        <p:spPr>
          <a:xfrm>
            <a:off x="8540491" y="3686754"/>
            <a:ext cx="2218800" cy="847500"/>
          </a:xfrm>
          <a:prstGeom prst="rect">
            <a:avLst/>
          </a:prstGeom>
          <a:noFill/>
          <a:ln cap="flat" cmpd="sng" w="9525">
            <a:solidFill>
              <a:srgbClr val="000000"/>
            </a:solidFill>
            <a:prstDash val="solid"/>
            <a:round/>
            <a:headEnd len="sm" w="sm" type="none"/>
            <a:tailEnd len="sm" w="sm" type="none"/>
          </a:ln>
          <a:effectLst>
            <a:outerShdw blurRad="57150" rotWithShape="0" algn="bl" dir="12480000" dist="19050">
              <a:srgbClr val="D9D9D9">
                <a:alpha val="54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US" sz="1900">
                <a:latin typeface="Nunito SemiBold"/>
                <a:ea typeface="Nunito SemiBold"/>
                <a:cs typeface="Nunito SemiBold"/>
                <a:sym typeface="Nunito SemiBold"/>
              </a:rPr>
              <a:t>Dynamic Variables</a:t>
            </a:r>
            <a:endParaRPr sz="1900">
              <a:latin typeface="Nunito SemiBold"/>
              <a:ea typeface="Nunito SemiBold"/>
              <a:cs typeface="Nunito SemiBold"/>
              <a:sym typeface="Nunito SemiBold"/>
            </a:endParaRPr>
          </a:p>
        </p:txBody>
      </p:sp>
      <p:sp>
        <p:nvSpPr>
          <p:cNvPr id="434" name="Google Shape;434;p40"/>
          <p:cNvSpPr txBox="1"/>
          <p:nvPr/>
        </p:nvSpPr>
        <p:spPr>
          <a:xfrm>
            <a:off x="1954789" y="2115431"/>
            <a:ext cx="2218800" cy="847500"/>
          </a:xfrm>
          <a:prstGeom prst="rect">
            <a:avLst/>
          </a:prstGeom>
          <a:noFill/>
          <a:ln cap="flat" cmpd="sng" w="9525">
            <a:solidFill>
              <a:srgbClr val="000000"/>
            </a:solidFill>
            <a:prstDash val="solid"/>
            <a:round/>
            <a:headEnd len="sm" w="sm" type="none"/>
            <a:tailEnd len="sm" w="sm" type="none"/>
          </a:ln>
          <a:effectLst>
            <a:outerShdw blurRad="57150" rotWithShape="0" algn="bl" dir="12480000" dist="19050">
              <a:srgbClr val="D9D9D9">
                <a:alpha val="54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US" sz="1900">
                <a:latin typeface="Nunito SemiBold"/>
                <a:ea typeface="Nunito SemiBold"/>
                <a:cs typeface="Nunito SemiBold"/>
                <a:sym typeface="Nunito SemiBold"/>
              </a:rPr>
              <a:t>Language</a:t>
            </a:r>
            <a:endParaRPr sz="1900">
              <a:latin typeface="Nunito SemiBold"/>
              <a:ea typeface="Nunito SemiBold"/>
              <a:cs typeface="Nunito SemiBold"/>
              <a:sym typeface="Nunito SemiBold"/>
            </a:endParaRPr>
          </a:p>
        </p:txBody>
      </p:sp>
      <p:sp>
        <p:nvSpPr>
          <p:cNvPr id="435" name="Google Shape;435;p40"/>
          <p:cNvSpPr txBox="1"/>
          <p:nvPr/>
        </p:nvSpPr>
        <p:spPr>
          <a:xfrm>
            <a:off x="8021233" y="5131562"/>
            <a:ext cx="2218800" cy="847500"/>
          </a:xfrm>
          <a:prstGeom prst="rect">
            <a:avLst/>
          </a:prstGeom>
          <a:noFill/>
          <a:ln cap="flat" cmpd="sng" w="9525">
            <a:solidFill>
              <a:srgbClr val="000000"/>
            </a:solidFill>
            <a:prstDash val="solid"/>
            <a:round/>
            <a:headEnd len="sm" w="sm" type="none"/>
            <a:tailEnd len="sm" w="sm" type="none"/>
          </a:ln>
          <a:effectLst>
            <a:outerShdw blurRad="57150" rotWithShape="0" algn="bl" dir="12480000" dist="19050">
              <a:srgbClr val="D9D9D9">
                <a:alpha val="54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US" sz="1900">
                <a:latin typeface="Nunito SemiBold"/>
                <a:ea typeface="Nunito SemiBold"/>
                <a:cs typeface="Nunito SemiBold"/>
                <a:sym typeface="Nunito SemiBold"/>
              </a:rPr>
              <a:t>Involved Platform</a:t>
            </a:r>
            <a:endParaRPr sz="1900">
              <a:latin typeface="Nunito SemiBold"/>
              <a:ea typeface="Nunito SemiBold"/>
              <a:cs typeface="Nunito SemiBold"/>
              <a:sym typeface="Nunito SemiBold"/>
            </a:endParaRPr>
          </a:p>
        </p:txBody>
      </p:sp>
      <p:sp>
        <p:nvSpPr>
          <p:cNvPr id="436" name="Google Shape;436;p40"/>
          <p:cNvSpPr txBox="1"/>
          <p:nvPr/>
        </p:nvSpPr>
        <p:spPr>
          <a:xfrm>
            <a:off x="5031298" y="5427014"/>
            <a:ext cx="2218800" cy="847500"/>
          </a:xfrm>
          <a:prstGeom prst="rect">
            <a:avLst/>
          </a:prstGeom>
          <a:solidFill>
            <a:srgbClr val="EAD1DC"/>
          </a:solidFill>
          <a:ln cap="flat" cmpd="sng" w="9525">
            <a:solidFill>
              <a:srgbClr val="000000"/>
            </a:solidFill>
            <a:prstDash val="solid"/>
            <a:round/>
            <a:headEnd len="sm" w="sm" type="none"/>
            <a:tailEnd len="sm" w="sm" type="none"/>
          </a:ln>
          <a:effectLst>
            <a:outerShdw blurRad="57150" rotWithShape="0" algn="bl" dir="12480000" dist="19050">
              <a:srgbClr val="D9D9D9">
                <a:alpha val="54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US" sz="1900">
                <a:latin typeface="Nunito SemiBold"/>
                <a:ea typeface="Nunito SemiBold"/>
                <a:cs typeface="Nunito SemiBold"/>
                <a:sym typeface="Nunito SemiBold"/>
              </a:rPr>
              <a:t>Trigger Name</a:t>
            </a:r>
            <a:endParaRPr sz="1900">
              <a:latin typeface="Nunito SemiBold"/>
              <a:ea typeface="Nunito SemiBold"/>
              <a:cs typeface="Nunito SemiBold"/>
              <a:sym typeface="Nunito SemiBold"/>
            </a:endParaRPr>
          </a:p>
          <a:p>
            <a:pPr indent="0" lvl="0" marL="0" rtl="0" algn="ctr">
              <a:spcBef>
                <a:spcPts val="0"/>
              </a:spcBef>
              <a:spcAft>
                <a:spcPts val="0"/>
              </a:spcAft>
              <a:buNone/>
            </a:pPr>
            <a:r>
              <a:rPr lang="en-US" sz="1900">
                <a:latin typeface="Nunito SemiBold"/>
                <a:ea typeface="Nunito SemiBold"/>
                <a:cs typeface="Nunito SemiBold"/>
                <a:sym typeface="Nunito SemiBold"/>
              </a:rPr>
              <a:t>(process type)</a:t>
            </a:r>
            <a:endParaRPr sz="1900">
              <a:latin typeface="Nunito SemiBold"/>
              <a:ea typeface="Nunito SemiBold"/>
              <a:cs typeface="Nunito SemiBold"/>
              <a:sym typeface="Nunito SemiBold"/>
            </a:endParaRPr>
          </a:p>
        </p:txBody>
      </p:sp>
      <p:sp>
        <p:nvSpPr>
          <p:cNvPr id="437" name="Google Shape;437;p40"/>
          <p:cNvSpPr txBox="1"/>
          <p:nvPr/>
        </p:nvSpPr>
        <p:spPr>
          <a:xfrm>
            <a:off x="1930975" y="4717675"/>
            <a:ext cx="2329200" cy="847500"/>
          </a:xfrm>
          <a:prstGeom prst="rect">
            <a:avLst/>
          </a:prstGeom>
          <a:solidFill>
            <a:srgbClr val="EAD1DC"/>
          </a:solidFill>
          <a:ln cap="flat" cmpd="sng" w="9525">
            <a:solidFill>
              <a:srgbClr val="000000"/>
            </a:solidFill>
            <a:prstDash val="solid"/>
            <a:round/>
            <a:headEnd len="sm" w="sm" type="none"/>
            <a:tailEnd len="sm" w="sm" type="none"/>
          </a:ln>
          <a:effectLst>
            <a:outerShdw blurRad="57150" rotWithShape="0" algn="bl" dir="12480000" dist="19050">
              <a:srgbClr val="D9D9D9">
                <a:alpha val="54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US" sz="1900">
                <a:latin typeface="Nunito SemiBold"/>
                <a:ea typeface="Nunito SemiBold"/>
                <a:cs typeface="Nunito SemiBold"/>
                <a:sym typeface="Nunito SemiBold"/>
              </a:rPr>
              <a:t>Trigger Details</a:t>
            </a:r>
            <a:endParaRPr sz="1900">
              <a:latin typeface="Nunito SemiBold"/>
              <a:ea typeface="Nunito SemiBold"/>
              <a:cs typeface="Nunito SemiBold"/>
              <a:sym typeface="Nunito SemiBold"/>
            </a:endParaRPr>
          </a:p>
          <a:p>
            <a:pPr indent="0" lvl="0" marL="0" rtl="0" algn="ctr">
              <a:spcBef>
                <a:spcPts val="0"/>
              </a:spcBef>
              <a:spcAft>
                <a:spcPts val="0"/>
              </a:spcAft>
              <a:buNone/>
            </a:pPr>
            <a:r>
              <a:rPr lang="en-US" sz="1900">
                <a:latin typeface="Nunito SemiBold"/>
                <a:ea typeface="Nunito SemiBold"/>
                <a:cs typeface="Nunito SemiBold"/>
                <a:sym typeface="Nunito SemiBold"/>
              </a:rPr>
              <a:t>(when SMS is sent)</a:t>
            </a:r>
            <a:endParaRPr sz="1900">
              <a:latin typeface="Nunito SemiBold"/>
              <a:ea typeface="Nunito SemiBold"/>
              <a:cs typeface="Nunito SemiBold"/>
              <a:sym typeface="Nunito SemiBold"/>
            </a:endParaRPr>
          </a:p>
        </p:txBody>
      </p:sp>
      <p:sp>
        <p:nvSpPr>
          <p:cNvPr id="438" name="Google Shape;438;p40"/>
          <p:cNvSpPr txBox="1"/>
          <p:nvPr/>
        </p:nvSpPr>
        <p:spPr>
          <a:xfrm>
            <a:off x="5031287" y="1890338"/>
            <a:ext cx="2218800" cy="847500"/>
          </a:xfrm>
          <a:prstGeom prst="rect">
            <a:avLst/>
          </a:prstGeom>
          <a:solidFill>
            <a:srgbClr val="C9DAF8"/>
          </a:solidFill>
          <a:ln cap="flat" cmpd="sng" w="9525">
            <a:solidFill>
              <a:srgbClr val="000000"/>
            </a:solidFill>
            <a:prstDash val="solid"/>
            <a:round/>
            <a:headEnd len="sm" w="sm" type="none"/>
            <a:tailEnd len="sm" w="sm" type="none"/>
          </a:ln>
          <a:effectLst>
            <a:outerShdw blurRad="57150" rotWithShape="0" algn="bl" dir="12480000" dist="19050">
              <a:srgbClr val="D9D9D9">
                <a:alpha val="54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US" sz="1900">
                <a:latin typeface="Nunito SemiBold"/>
                <a:ea typeface="Nunito SemiBold"/>
                <a:cs typeface="Nunito SemiBold"/>
                <a:sym typeface="Nunito SemiBold"/>
              </a:rPr>
              <a:t>SMS Description</a:t>
            </a:r>
            <a:endParaRPr sz="1900">
              <a:latin typeface="Nunito SemiBold"/>
              <a:ea typeface="Nunito SemiBold"/>
              <a:cs typeface="Nunito SemiBold"/>
              <a:sym typeface="Nunito SemiBold"/>
            </a:endParaRPr>
          </a:p>
        </p:txBody>
      </p:sp>
      <p:sp>
        <p:nvSpPr>
          <p:cNvPr id="439" name="Google Shape;439;p40"/>
          <p:cNvSpPr txBox="1"/>
          <p:nvPr/>
        </p:nvSpPr>
        <p:spPr>
          <a:xfrm>
            <a:off x="1432700" y="3357877"/>
            <a:ext cx="2218800" cy="847500"/>
          </a:xfrm>
          <a:prstGeom prst="rect">
            <a:avLst/>
          </a:prstGeom>
          <a:solidFill>
            <a:srgbClr val="D9EAD3"/>
          </a:solidFill>
          <a:ln cap="flat" cmpd="sng" w="9525">
            <a:solidFill>
              <a:srgbClr val="000000"/>
            </a:solidFill>
            <a:prstDash val="solid"/>
            <a:round/>
            <a:headEnd len="sm" w="sm" type="none"/>
            <a:tailEnd len="sm" w="sm" type="none"/>
          </a:ln>
          <a:effectLst>
            <a:outerShdw blurRad="57150" rotWithShape="0" algn="bl" dir="12480000" dist="19050">
              <a:srgbClr val="D9D9D9">
                <a:alpha val="54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US" sz="1900">
                <a:latin typeface="Nunito SemiBold"/>
                <a:ea typeface="Nunito SemiBold"/>
                <a:cs typeface="Nunito SemiBold"/>
                <a:sym typeface="Nunito SemiBold"/>
              </a:rPr>
              <a:t>User Activity</a:t>
            </a:r>
            <a:endParaRPr sz="1900">
              <a:latin typeface="Nunito SemiBold"/>
              <a:ea typeface="Nunito SemiBold"/>
              <a:cs typeface="Nunito SemiBold"/>
              <a:sym typeface="Nunito SemiBold"/>
            </a:endParaRPr>
          </a:p>
        </p:txBody>
      </p:sp>
      <p:cxnSp>
        <p:nvCxnSpPr>
          <p:cNvPr id="440" name="Google Shape;440;p40"/>
          <p:cNvCxnSpPr/>
          <p:nvPr/>
        </p:nvCxnSpPr>
        <p:spPr>
          <a:xfrm>
            <a:off x="7084618" y="4305175"/>
            <a:ext cx="908700" cy="851100"/>
          </a:xfrm>
          <a:prstGeom prst="straightConnector1">
            <a:avLst/>
          </a:prstGeom>
          <a:noFill/>
          <a:ln cap="flat" cmpd="sng" w="19050">
            <a:solidFill>
              <a:srgbClr val="44546A"/>
            </a:solidFill>
            <a:prstDash val="dot"/>
            <a:round/>
            <a:headEnd len="med" w="med" type="oval"/>
            <a:tailEnd len="med" w="med" type="oval"/>
          </a:ln>
          <a:effectLst>
            <a:outerShdw blurRad="57150" rotWithShape="0" algn="bl" dir="12480000" dist="19050">
              <a:srgbClr val="D9D9D9">
                <a:alpha val="54000"/>
              </a:srgbClr>
            </a:outerShdw>
          </a:effectLst>
        </p:spPr>
      </p:cxnSp>
      <p:cxnSp>
        <p:nvCxnSpPr>
          <p:cNvPr id="441" name="Google Shape;441;p40"/>
          <p:cNvCxnSpPr>
            <a:stCxn id="431" idx="3"/>
            <a:endCxn id="433" idx="1"/>
          </p:cNvCxnSpPr>
          <p:nvPr/>
        </p:nvCxnSpPr>
        <p:spPr>
          <a:xfrm>
            <a:off x="7099386" y="3899146"/>
            <a:ext cx="1441200" cy="211500"/>
          </a:xfrm>
          <a:prstGeom prst="straightConnector1">
            <a:avLst/>
          </a:prstGeom>
          <a:noFill/>
          <a:ln cap="flat" cmpd="sng" w="19050">
            <a:solidFill>
              <a:srgbClr val="44546A"/>
            </a:solidFill>
            <a:prstDash val="dot"/>
            <a:round/>
            <a:headEnd len="med" w="med" type="oval"/>
            <a:tailEnd len="med" w="med" type="oval"/>
          </a:ln>
          <a:effectLst>
            <a:outerShdw blurRad="57150" rotWithShape="0" algn="bl" dir="12480000" dist="19050">
              <a:srgbClr val="D9D9D9">
                <a:alpha val="54000"/>
              </a:srgbClr>
            </a:outerShdw>
          </a:effectLst>
        </p:spPr>
      </p:cxnSp>
      <p:cxnSp>
        <p:nvCxnSpPr>
          <p:cNvPr id="442" name="Google Shape;442;p40"/>
          <p:cNvCxnSpPr/>
          <p:nvPr/>
        </p:nvCxnSpPr>
        <p:spPr>
          <a:xfrm flipH="1" rot="10800000">
            <a:off x="7055767" y="2978100"/>
            <a:ext cx="995400" cy="504900"/>
          </a:xfrm>
          <a:prstGeom prst="straightConnector1">
            <a:avLst/>
          </a:prstGeom>
          <a:noFill/>
          <a:ln cap="flat" cmpd="sng" w="19050">
            <a:solidFill>
              <a:srgbClr val="44546A"/>
            </a:solidFill>
            <a:prstDash val="dot"/>
            <a:round/>
            <a:headEnd len="med" w="med" type="oval"/>
            <a:tailEnd len="med" w="med" type="oval"/>
          </a:ln>
          <a:effectLst>
            <a:outerShdw blurRad="57150" rotWithShape="0" algn="bl" dir="12480000" dist="19050">
              <a:srgbClr val="D9D9D9">
                <a:alpha val="54000"/>
              </a:srgbClr>
            </a:outerShdw>
          </a:effectLst>
        </p:spPr>
      </p:cxnSp>
      <p:cxnSp>
        <p:nvCxnSpPr>
          <p:cNvPr id="443" name="Google Shape;443;p40"/>
          <p:cNvCxnSpPr>
            <a:stCxn id="431" idx="0"/>
            <a:endCxn id="438" idx="2"/>
          </p:cNvCxnSpPr>
          <p:nvPr/>
        </p:nvCxnSpPr>
        <p:spPr>
          <a:xfrm rot="10800000">
            <a:off x="6140586" y="2737696"/>
            <a:ext cx="0" cy="737700"/>
          </a:xfrm>
          <a:prstGeom prst="straightConnector1">
            <a:avLst/>
          </a:prstGeom>
          <a:noFill/>
          <a:ln cap="flat" cmpd="sng" w="19050">
            <a:solidFill>
              <a:srgbClr val="44546A"/>
            </a:solidFill>
            <a:prstDash val="dot"/>
            <a:round/>
            <a:headEnd len="med" w="med" type="oval"/>
            <a:tailEnd len="med" w="med" type="oval"/>
          </a:ln>
          <a:effectLst>
            <a:outerShdw blurRad="57150" rotWithShape="0" algn="bl" dir="12480000" dist="19050">
              <a:srgbClr val="D9D9D9">
                <a:alpha val="54000"/>
              </a:srgbClr>
            </a:outerShdw>
          </a:effectLst>
        </p:spPr>
      </p:cxnSp>
      <p:cxnSp>
        <p:nvCxnSpPr>
          <p:cNvPr id="444" name="Google Shape;444;p40"/>
          <p:cNvCxnSpPr/>
          <p:nvPr/>
        </p:nvCxnSpPr>
        <p:spPr>
          <a:xfrm rot="10800000">
            <a:off x="4156426" y="2963673"/>
            <a:ext cx="1009800" cy="490500"/>
          </a:xfrm>
          <a:prstGeom prst="straightConnector1">
            <a:avLst/>
          </a:prstGeom>
          <a:noFill/>
          <a:ln cap="flat" cmpd="sng" w="19050">
            <a:solidFill>
              <a:srgbClr val="44546A"/>
            </a:solidFill>
            <a:prstDash val="dot"/>
            <a:round/>
            <a:headEnd len="med" w="med" type="oval"/>
            <a:tailEnd len="med" w="med" type="oval"/>
          </a:ln>
          <a:effectLst>
            <a:outerShdw blurRad="57150" rotWithShape="0" algn="bl" dir="12480000" dist="19050">
              <a:srgbClr val="D9D9D9">
                <a:alpha val="54000"/>
              </a:srgbClr>
            </a:outerShdw>
          </a:effectLst>
        </p:spPr>
      </p:cxnSp>
      <p:cxnSp>
        <p:nvCxnSpPr>
          <p:cNvPr id="445" name="Google Shape;445;p40"/>
          <p:cNvCxnSpPr>
            <a:stCxn id="431" idx="1"/>
            <a:endCxn id="439" idx="3"/>
          </p:cNvCxnSpPr>
          <p:nvPr/>
        </p:nvCxnSpPr>
        <p:spPr>
          <a:xfrm rot="10800000">
            <a:off x="3651486" y="3781546"/>
            <a:ext cx="1530300" cy="117600"/>
          </a:xfrm>
          <a:prstGeom prst="straightConnector1">
            <a:avLst/>
          </a:prstGeom>
          <a:noFill/>
          <a:ln cap="flat" cmpd="sng" w="19050">
            <a:solidFill>
              <a:srgbClr val="44546A"/>
            </a:solidFill>
            <a:prstDash val="dot"/>
            <a:round/>
            <a:headEnd len="med" w="med" type="oval"/>
            <a:tailEnd len="med" w="med" type="oval"/>
          </a:ln>
          <a:effectLst>
            <a:outerShdw blurRad="57150" rotWithShape="0" algn="bl" dir="12480000" dist="19050">
              <a:srgbClr val="D9D9D9">
                <a:alpha val="54000"/>
              </a:srgbClr>
            </a:outerShdw>
          </a:effectLst>
        </p:spPr>
      </p:cxnSp>
      <p:cxnSp>
        <p:nvCxnSpPr>
          <p:cNvPr id="446" name="Google Shape;446;p40"/>
          <p:cNvCxnSpPr/>
          <p:nvPr/>
        </p:nvCxnSpPr>
        <p:spPr>
          <a:xfrm flipH="1">
            <a:off x="4238127" y="4290762"/>
            <a:ext cx="985800" cy="431100"/>
          </a:xfrm>
          <a:prstGeom prst="straightConnector1">
            <a:avLst/>
          </a:prstGeom>
          <a:noFill/>
          <a:ln cap="flat" cmpd="sng" w="19050">
            <a:solidFill>
              <a:srgbClr val="44546A"/>
            </a:solidFill>
            <a:prstDash val="dot"/>
            <a:round/>
            <a:headEnd len="med" w="med" type="oval"/>
            <a:tailEnd len="med" w="med" type="oval"/>
          </a:ln>
          <a:effectLst>
            <a:outerShdw blurRad="57150" rotWithShape="0" algn="bl" dir="12480000" dist="19050">
              <a:srgbClr val="D9D9D9">
                <a:alpha val="54000"/>
              </a:srgbClr>
            </a:outerShdw>
          </a:effectLst>
        </p:spPr>
      </p:cxnSp>
      <p:cxnSp>
        <p:nvCxnSpPr>
          <p:cNvPr id="447" name="Google Shape;447;p40"/>
          <p:cNvCxnSpPr>
            <a:stCxn id="431" idx="2"/>
            <a:endCxn id="436" idx="0"/>
          </p:cNvCxnSpPr>
          <p:nvPr/>
        </p:nvCxnSpPr>
        <p:spPr>
          <a:xfrm>
            <a:off x="6140586" y="4322896"/>
            <a:ext cx="0" cy="1104000"/>
          </a:xfrm>
          <a:prstGeom prst="straightConnector1">
            <a:avLst/>
          </a:prstGeom>
          <a:noFill/>
          <a:ln cap="flat" cmpd="sng" w="19050">
            <a:solidFill>
              <a:srgbClr val="44546A"/>
            </a:solidFill>
            <a:prstDash val="dot"/>
            <a:round/>
            <a:headEnd len="med" w="med" type="oval"/>
            <a:tailEnd len="med" w="med" type="oval"/>
          </a:ln>
          <a:effectLst>
            <a:outerShdw blurRad="57150" rotWithShape="0" algn="bl" dir="12480000" dist="19050">
              <a:srgbClr val="D9D9D9">
                <a:alpha val="54000"/>
              </a:srgbClr>
            </a:outerShdw>
          </a:effectLst>
        </p:spPr>
      </p:cxnSp>
      <p:sp>
        <p:nvSpPr>
          <p:cNvPr id="448" name="Google Shape;448;p40"/>
          <p:cNvSpPr txBox="1"/>
          <p:nvPr/>
        </p:nvSpPr>
        <p:spPr>
          <a:xfrm>
            <a:off x="702900" y="1052100"/>
            <a:ext cx="10710900" cy="737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2000">
                <a:latin typeface="Nunito SemiBold"/>
                <a:ea typeface="Nunito SemiBold"/>
                <a:cs typeface="Nunito SemiBold"/>
                <a:sym typeface="Nunito SemiBold"/>
              </a:rPr>
              <a:t>Find the comprehensive list of existing KOKO SMSes </a:t>
            </a:r>
            <a:r>
              <a:rPr lang="en-US" sz="2000" u="sng">
                <a:solidFill>
                  <a:schemeClr val="hlink"/>
                </a:solidFill>
                <a:latin typeface="Nunito SemiBold"/>
                <a:ea typeface="Nunito SemiBold"/>
                <a:cs typeface="Nunito SemiBold"/>
                <a:sym typeface="Nunito SemiBold"/>
                <a:hlinkClick r:id="rId3"/>
              </a:rPr>
              <a:t>here</a:t>
            </a:r>
            <a:endParaRPr sz="2000">
              <a:latin typeface="Nunito SemiBold"/>
              <a:ea typeface="Nunito SemiBold"/>
              <a:cs typeface="Nunito SemiBold"/>
              <a:sym typeface="Nunito SemiBold"/>
            </a:endParaRPr>
          </a:p>
          <a:p>
            <a:pPr indent="0" lvl="0" marL="0" rtl="0" algn="ctr">
              <a:spcBef>
                <a:spcPts val="0"/>
              </a:spcBef>
              <a:spcAft>
                <a:spcPts val="0"/>
              </a:spcAft>
              <a:buNone/>
            </a:pPr>
            <a:r>
              <a:rPr lang="en-US" sz="2000">
                <a:latin typeface="Nunito SemiBold"/>
                <a:ea typeface="Nunito SemiBold"/>
                <a:cs typeface="Nunito SemiBold"/>
                <a:sym typeface="Nunito SemiBold"/>
              </a:rPr>
              <a:t>(colour-coordinated)</a:t>
            </a:r>
            <a:endParaRPr sz="2000">
              <a:latin typeface="Nunito SemiBold"/>
              <a:ea typeface="Nunito SemiBold"/>
              <a:cs typeface="Nunito SemiBold"/>
              <a:sym typeface="Nunito SemiBo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 name="Shape 452"/>
        <p:cNvGrpSpPr/>
        <p:nvPr/>
      </p:nvGrpSpPr>
      <p:grpSpPr>
        <a:xfrm>
          <a:off x="0" y="0"/>
          <a:ext cx="0" cy="0"/>
          <a:chOff x="0" y="0"/>
          <a:chExt cx="0" cy="0"/>
        </a:xfrm>
      </p:grpSpPr>
      <p:pic>
        <p:nvPicPr>
          <p:cNvPr id="453" name="Google Shape;453;p41"/>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454" name="Google Shape;454;p41"/>
          <p:cNvSpPr txBox="1"/>
          <p:nvPr>
            <p:ph type="title"/>
          </p:nvPr>
        </p:nvSpPr>
        <p:spPr>
          <a:xfrm>
            <a:off x="1200150" y="91443"/>
            <a:ext cx="10533000" cy="783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Version 1: User Flow A (</a:t>
            </a:r>
            <a:r>
              <a:rPr lang="en-US"/>
              <a:t>View, Search &amp; Filter SMSes</a:t>
            </a:r>
            <a:r>
              <a:rPr lang="en-US"/>
              <a:t>)</a:t>
            </a:r>
            <a:endParaRPr/>
          </a:p>
        </p:txBody>
      </p:sp>
      <p:sp>
        <p:nvSpPr>
          <p:cNvPr id="455" name="Google Shape;455;p41"/>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
        <p:nvSpPr>
          <p:cNvPr id="456" name="Google Shape;456;p41"/>
          <p:cNvSpPr txBox="1"/>
          <p:nvPr/>
        </p:nvSpPr>
        <p:spPr>
          <a:xfrm>
            <a:off x="902775" y="1648750"/>
            <a:ext cx="1617300" cy="783900"/>
          </a:xfrm>
          <a:prstGeom prst="rect">
            <a:avLst/>
          </a:prstGeom>
          <a:solidFill>
            <a:srgbClr val="65D9F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Nunito SemiBold"/>
                <a:ea typeface="Nunito SemiBold"/>
                <a:cs typeface="Nunito SemiBold"/>
                <a:sym typeface="Nunito SemiBold"/>
              </a:rPr>
              <a:t>User Logs In</a:t>
            </a:r>
            <a:endParaRPr>
              <a:latin typeface="Nunito SemiBold"/>
              <a:ea typeface="Nunito SemiBold"/>
              <a:cs typeface="Nunito SemiBold"/>
              <a:sym typeface="Nunito SemiBold"/>
            </a:endParaRPr>
          </a:p>
        </p:txBody>
      </p:sp>
      <p:sp>
        <p:nvSpPr>
          <p:cNvPr id="457" name="Google Shape;457;p41"/>
          <p:cNvSpPr txBox="1"/>
          <p:nvPr/>
        </p:nvSpPr>
        <p:spPr>
          <a:xfrm>
            <a:off x="487300" y="3119502"/>
            <a:ext cx="1138500" cy="783900"/>
          </a:xfrm>
          <a:prstGeom prst="rect">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Nunito SemiBold"/>
                <a:ea typeface="Nunito SemiBold"/>
                <a:cs typeface="Nunito SemiBold"/>
                <a:sym typeface="Nunito SemiBold"/>
              </a:rPr>
              <a:t>Views All SMSes</a:t>
            </a:r>
            <a:endParaRPr>
              <a:latin typeface="Nunito SemiBold"/>
              <a:ea typeface="Nunito SemiBold"/>
              <a:cs typeface="Nunito SemiBold"/>
              <a:sym typeface="Nunito SemiBold"/>
            </a:endParaRPr>
          </a:p>
        </p:txBody>
      </p:sp>
      <p:sp>
        <p:nvSpPr>
          <p:cNvPr id="458" name="Google Shape;458;p41"/>
          <p:cNvSpPr txBox="1"/>
          <p:nvPr/>
        </p:nvSpPr>
        <p:spPr>
          <a:xfrm>
            <a:off x="3166800" y="2498650"/>
            <a:ext cx="1241100" cy="849900"/>
          </a:xfrm>
          <a:prstGeom prst="rect">
            <a:avLst/>
          </a:prstGeom>
          <a:solidFill>
            <a:srgbClr val="D9D2E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Nunito SemiBold"/>
                <a:ea typeface="Nunito SemiBold"/>
                <a:cs typeface="Nunito SemiBold"/>
                <a:sym typeface="Nunito SemiBold"/>
              </a:rPr>
              <a:t>Selects an SMS to edit</a:t>
            </a:r>
            <a:endParaRPr>
              <a:latin typeface="Nunito SemiBold"/>
              <a:ea typeface="Nunito SemiBold"/>
              <a:cs typeface="Nunito SemiBold"/>
              <a:sym typeface="Nunito SemiBold"/>
            </a:endParaRPr>
          </a:p>
        </p:txBody>
      </p:sp>
      <p:cxnSp>
        <p:nvCxnSpPr>
          <p:cNvPr id="459" name="Google Shape;459;p41"/>
          <p:cNvCxnSpPr>
            <a:stCxn id="456" idx="1"/>
            <a:endCxn id="457" idx="1"/>
          </p:cNvCxnSpPr>
          <p:nvPr/>
        </p:nvCxnSpPr>
        <p:spPr>
          <a:xfrm flipH="1">
            <a:off x="487275" y="2040700"/>
            <a:ext cx="415500" cy="1470900"/>
          </a:xfrm>
          <a:prstGeom prst="bentConnector3">
            <a:avLst>
              <a:gd fmla="val 157305" name="adj1"/>
            </a:avLst>
          </a:prstGeom>
          <a:noFill/>
          <a:ln cap="flat" cmpd="sng" w="9525">
            <a:solidFill>
              <a:schemeClr val="dk2"/>
            </a:solidFill>
            <a:prstDash val="solid"/>
            <a:round/>
            <a:headEnd len="med" w="med" type="none"/>
            <a:tailEnd len="med" w="med" type="stealth"/>
          </a:ln>
        </p:spPr>
      </p:cxnSp>
      <p:sp>
        <p:nvSpPr>
          <p:cNvPr id="460" name="Google Shape;460;p41"/>
          <p:cNvSpPr txBox="1"/>
          <p:nvPr/>
        </p:nvSpPr>
        <p:spPr>
          <a:xfrm>
            <a:off x="487300" y="4142963"/>
            <a:ext cx="1138500" cy="783900"/>
          </a:xfrm>
          <a:prstGeom prst="rect">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Nunito SemiBold"/>
                <a:ea typeface="Nunito SemiBold"/>
                <a:cs typeface="Nunito SemiBold"/>
                <a:sym typeface="Nunito SemiBold"/>
              </a:rPr>
              <a:t>Searches for an SMS</a:t>
            </a:r>
            <a:endParaRPr>
              <a:latin typeface="Nunito SemiBold"/>
              <a:ea typeface="Nunito SemiBold"/>
              <a:cs typeface="Nunito SemiBold"/>
              <a:sym typeface="Nunito SemiBold"/>
            </a:endParaRPr>
          </a:p>
        </p:txBody>
      </p:sp>
      <p:sp>
        <p:nvSpPr>
          <p:cNvPr id="461" name="Google Shape;461;p41"/>
          <p:cNvSpPr txBox="1"/>
          <p:nvPr/>
        </p:nvSpPr>
        <p:spPr>
          <a:xfrm>
            <a:off x="172975" y="1033450"/>
            <a:ext cx="10075500" cy="45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800">
                <a:latin typeface="Nunito"/>
                <a:ea typeface="Nunito"/>
                <a:cs typeface="Nunito"/>
                <a:sym typeface="Nunito"/>
              </a:rPr>
              <a:t>Flow A: User wants to audit, edit and update the state of an existing SMS</a:t>
            </a:r>
            <a:endParaRPr b="1" sz="1800">
              <a:latin typeface="Nunito"/>
              <a:ea typeface="Nunito"/>
              <a:cs typeface="Nunito"/>
              <a:sym typeface="Nunito"/>
            </a:endParaRPr>
          </a:p>
        </p:txBody>
      </p:sp>
      <p:sp>
        <p:nvSpPr>
          <p:cNvPr id="462" name="Google Shape;462;p41"/>
          <p:cNvSpPr txBox="1"/>
          <p:nvPr/>
        </p:nvSpPr>
        <p:spPr>
          <a:xfrm>
            <a:off x="487300" y="5174813"/>
            <a:ext cx="1138500" cy="783900"/>
          </a:xfrm>
          <a:prstGeom prst="rect">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Nunito SemiBold"/>
                <a:ea typeface="Nunito SemiBold"/>
                <a:cs typeface="Nunito SemiBold"/>
                <a:sym typeface="Nunito SemiBold"/>
              </a:rPr>
              <a:t>Filters list of SMSes</a:t>
            </a:r>
            <a:endParaRPr>
              <a:latin typeface="Nunito SemiBold"/>
              <a:ea typeface="Nunito SemiBold"/>
              <a:cs typeface="Nunito SemiBold"/>
              <a:sym typeface="Nunito SemiBold"/>
            </a:endParaRPr>
          </a:p>
        </p:txBody>
      </p:sp>
      <p:sp>
        <p:nvSpPr>
          <p:cNvPr id="463" name="Google Shape;463;p41"/>
          <p:cNvSpPr txBox="1"/>
          <p:nvPr/>
        </p:nvSpPr>
        <p:spPr>
          <a:xfrm>
            <a:off x="2117475" y="4142975"/>
            <a:ext cx="1797000" cy="783900"/>
          </a:xfrm>
          <a:prstGeom prst="rect">
            <a:avLst/>
          </a:prstGeom>
          <a:solidFill>
            <a:srgbClr val="65D9F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Nunito SemiBold"/>
                <a:ea typeface="Nunito SemiBold"/>
                <a:cs typeface="Nunito SemiBold"/>
                <a:sym typeface="Nunito SemiBold"/>
              </a:rPr>
              <a:t>Searches based on keywords in the SMS</a:t>
            </a:r>
            <a:endParaRPr>
              <a:latin typeface="Nunito SemiBold"/>
              <a:ea typeface="Nunito SemiBold"/>
              <a:cs typeface="Nunito SemiBold"/>
              <a:sym typeface="Nunito SemiBold"/>
            </a:endParaRPr>
          </a:p>
        </p:txBody>
      </p:sp>
      <p:sp>
        <p:nvSpPr>
          <p:cNvPr id="464" name="Google Shape;464;p41"/>
          <p:cNvSpPr txBox="1"/>
          <p:nvPr/>
        </p:nvSpPr>
        <p:spPr>
          <a:xfrm>
            <a:off x="2117475" y="5174825"/>
            <a:ext cx="1797000" cy="783900"/>
          </a:xfrm>
          <a:prstGeom prst="rect">
            <a:avLst/>
          </a:prstGeom>
          <a:solidFill>
            <a:srgbClr val="65D9F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Nunito SemiBold"/>
                <a:ea typeface="Nunito SemiBold"/>
                <a:cs typeface="Nunito SemiBold"/>
                <a:sym typeface="Nunito SemiBold"/>
              </a:rPr>
              <a:t>Filters SMSes based on language and platform</a:t>
            </a:r>
            <a:endParaRPr>
              <a:latin typeface="Nunito SemiBold"/>
              <a:ea typeface="Nunito SemiBold"/>
              <a:cs typeface="Nunito SemiBold"/>
              <a:sym typeface="Nunito SemiBold"/>
            </a:endParaRPr>
          </a:p>
        </p:txBody>
      </p:sp>
      <p:sp>
        <p:nvSpPr>
          <p:cNvPr id="465" name="Google Shape;465;p41"/>
          <p:cNvSpPr txBox="1"/>
          <p:nvPr/>
        </p:nvSpPr>
        <p:spPr>
          <a:xfrm>
            <a:off x="5105700" y="2858400"/>
            <a:ext cx="2445900" cy="849900"/>
          </a:xfrm>
          <a:prstGeom prst="rect">
            <a:avLst/>
          </a:prstGeom>
          <a:solidFill>
            <a:srgbClr val="65D9F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Nunito SemiBold"/>
                <a:ea typeface="Nunito SemiBold"/>
                <a:cs typeface="Nunito SemiBold"/>
                <a:sym typeface="Nunito SemiBold"/>
              </a:rPr>
              <a:t>Edits content of SMS (text and dynamic variables)</a:t>
            </a:r>
            <a:endParaRPr>
              <a:latin typeface="Nunito SemiBold"/>
              <a:ea typeface="Nunito SemiBold"/>
              <a:cs typeface="Nunito SemiBold"/>
              <a:sym typeface="Nunito SemiBold"/>
            </a:endParaRPr>
          </a:p>
        </p:txBody>
      </p:sp>
      <p:sp>
        <p:nvSpPr>
          <p:cNvPr id="466" name="Google Shape;466;p41"/>
          <p:cNvSpPr txBox="1"/>
          <p:nvPr/>
        </p:nvSpPr>
        <p:spPr>
          <a:xfrm>
            <a:off x="5105700" y="1648750"/>
            <a:ext cx="2445900" cy="849900"/>
          </a:xfrm>
          <a:prstGeom prst="rect">
            <a:avLst/>
          </a:prstGeom>
          <a:solidFill>
            <a:srgbClr val="65D9F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Nunito SemiBold"/>
                <a:ea typeface="Nunito SemiBold"/>
                <a:cs typeface="Nunito SemiBold"/>
                <a:sym typeface="Nunito SemiBold"/>
              </a:rPr>
              <a:t>Views SMS trigger information (when is SMS sent)</a:t>
            </a:r>
            <a:endParaRPr>
              <a:latin typeface="Nunito SemiBold"/>
              <a:ea typeface="Nunito SemiBold"/>
              <a:cs typeface="Nunito SemiBold"/>
              <a:sym typeface="Nunito SemiBold"/>
            </a:endParaRPr>
          </a:p>
        </p:txBody>
      </p:sp>
      <p:sp>
        <p:nvSpPr>
          <p:cNvPr id="467" name="Google Shape;467;p41"/>
          <p:cNvSpPr txBox="1"/>
          <p:nvPr/>
        </p:nvSpPr>
        <p:spPr>
          <a:xfrm>
            <a:off x="8201112" y="2858400"/>
            <a:ext cx="1241100" cy="849900"/>
          </a:xfrm>
          <a:prstGeom prst="rect">
            <a:avLst/>
          </a:prstGeom>
          <a:solidFill>
            <a:srgbClr val="D9D2E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Nunito SemiBold"/>
                <a:ea typeface="Nunito SemiBold"/>
                <a:cs typeface="Nunito SemiBold"/>
                <a:sym typeface="Nunito SemiBold"/>
              </a:rPr>
              <a:t>Saves Updates Made</a:t>
            </a:r>
            <a:endParaRPr>
              <a:latin typeface="Nunito SemiBold"/>
              <a:ea typeface="Nunito SemiBold"/>
              <a:cs typeface="Nunito SemiBold"/>
              <a:sym typeface="Nunito SemiBold"/>
            </a:endParaRPr>
          </a:p>
        </p:txBody>
      </p:sp>
      <p:sp>
        <p:nvSpPr>
          <p:cNvPr id="468" name="Google Shape;468;p41"/>
          <p:cNvSpPr txBox="1"/>
          <p:nvPr/>
        </p:nvSpPr>
        <p:spPr>
          <a:xfrm>
            <a:off x="5129175" y="5141825"/>
            <a:ext cx="2445900" cy="849900"/>
          </a:xfrm>
          <a:prstGeom prst="rect">
            <a:avLst/>
          </a:prstGeom>
          <a:solidFill>
            <a:srgbClr val="65D9F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Nunito SemiBold"/>
                <a:ea typeface="Nunito SemiBold"/>
                <a:cs typeface="Nunito SemiBold"/>
                <a:sym typeface="Nunito SemiBold"/>
              </a:rPr>
              <a:t>De-activates SMS (makes SMS inactive)</a:t>
            </a:r>
            <a:endParaRPr>
              <a:latin typeface="Nunito SemiBold"/>
              <a:ea typeface="Nunito SemiBold"/>
              <a:cs typeface="Nunito SemiBold"/>
              <a:sym typeface="Nunito SemiBold"/>
            </a:endParaRPr>
          </a:p>
        </p:txBody>
      </p:sp>
      <p:sp>
        <p:nvSpPr>
          <p:cNvPr id="469" name="Google Shape;469;p41"/>
          <p:cNvSpPr txBox="1"/>
          <p:nvPr/>
        </p:nvSpPr>
        <p:spPr>
          <a:xfrm>
            <a:off x="9869000" y="4230000"/>
            <a:ext cx="1797000" cy="849900"/>
          </a:xfrm>
          <a:prstGeom prst="rect">
            <a:avLst/>
          </a:prstGeom>
          <a:solidFill>
            <a:srgbClr val="FFF2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Nunito SemiBold"/>
                <a:ea typeface="Nunito SemiBold"/>
                <a:cs typeface="Nunito SemiBold"/>
                <a:sym typeface="Nunito SemiBold"/>
              </a:rPr>
              <a:t>Views log with the recent changes on the SMS activity log</a:t>
            </a:r>
            <a:endParaRPr>
              <a:latin typeface="Nunito SemiBold"/>
              <a:ea typeface="Nunito SemiBold"/>
              <a:cs typeface="Nunito SemiBold"/>
              <a:sym typeface="Nunito SemiBold"/>
            </a:endParaRPr>
          </a:p>
        </p:txBody>
      </p:sp>
      <p:cxnSp>
        <p:nvCxnSpPr>
          <p:cNvPr id="470" name="Google Shape;470;p41"/>
          <p:cNvCxnSpPr>
            <a:stCxn id="456" idx="1"/>
            <a:endCxn id="460" idx="1"/>
          </p:cNvCxnSpPr>
          <p:nvPr/>
        </p:nvCxnSpPr>
        <p:spPr>
          <a:xfrm flipH="1">
            <a:off x="487275" y="2040700"/>
            <a:ext cx="415500" cy="2494200"/>
          </a:xfrm>
          <a:prstGeom prst="bentConnector3">
            <a:avLst>
              <a:gd fmla="val 157304" name="adj1"/>
            </a:avLst>
          </a:prstGeom>
          <a:noFill/>
          <a:ln cap="flat" cmpd="sng" w="9525">
            <a:solidFill>
              <a:schemeClr val="dk2"/>
            </a:solidFill>
            <a:prstDash val="solid"/>
            <a:round/>
            <a:headEnd len="med" w="med" type="none"/>
            <a:tailEnd len="med" w="med" type="stealth"/>
          </a:ln>
        </p:spPr>
      </p:cxnSp>
      <p:cxnSp>
        <p:nvCxnSpPr>
          <p:cNvPr id="471" name="Google Shape;471;p41"/>
          <p:cNvCxnSpPr>
            <a:stCxn id="456" idx="1"/>
            <a:endCxn id="462" idx="1"/>
          </p:cNvCxnSpPr>
          <p:nvPr/>
        </p:nvCxnSpPr>
        <p:spPr>
          <a:xfrm flipH="1">
            <a:off x="487275" y="2040700"/>
            <a:ext cx="415500" cy="3526200"/>
          </a:xfrm>
          <a:prstGeom prst="bentConnector3">
            <a:avLst>
              <a:gd fmla="val 157304" name="adj1"/>
            </a:avLst>
          </a:prstGeom>
          <a:noFill/>
          <a:ln cap="flat" cmpd="sng" w="9525">
            <a:solidFill>
              <a:schemeClr val="dk2"/>
            </a:solidFill>
            <a:prstDash val="solid"/>
            <a:round/>
            <a:headEnd len="med" w="med" type="none"/>
            <a:tailEnd len="med" w="med" type="stealth"/>
          </a:ln>
        </p:spPr>
      </p:cxnSp>
      <p:cxnSp>
        <p:nvCxnSpPr>
          <p:cNvPr id="472" name="Google Shape;472;p41"/>
          <p:cNvCxnSpPr>
            <a:stCxn id="457" idx="3"/>
            <a:endCxn id="458" idx="1"/>
          </p:cNvCxnSpPr>
          <p:nvPr/>
        </p:nvCxnSpPr>
        <p:spPr>
          <a:xfrm flipH="1" rot="10800000">
            <a:off x="1625800" y="2923452"/>
            <a:ext cx="1541100" cy="588000"/>
          </a:xfrm>
          <a:prstGeom prst="bentConnector3">
            <a:avLst>
              <a:gd fmla="val 49997" name="adj1"/>
            </a:avLst>
          </a:prstGeom>
          <a:noFill/>
          <a:ln cap="flat" cmpd="sng" w="9525">
            <a:solidFill>
              <a:schemeClr val="dk2"/>
            </a:solidFill>
            <a:prstDash val="solid"/>
            <a:round/>
            <a:headEnd len="med" w="med" type="none"/>
            <a:tailEnd len="med" w="med" type="stealth"/>
          </a:ln>
        </p:spPr>
      </p:cxnSp>
      <p:cxnSp>
        <p:nvCxnSpPr>
          <p:cNvPr id="473" name="Google Shape;473;p41"/>
          <p:cNvCxnSpPr>
            <a:stCxn id="466" idx="1"/>
            <a:endCxn id="458" idx="3"/>
          </p:cNvCxnSpPr>
          <p:nvPr/>
        </p:nvCxnSpPr>
        <p:spPr>
          <a:xfrm flipH="1">
            <a:off x="4407900" y="2073700"/>
            <a:ext cx="697800" cy="849900"/>
          </a:xfrm>
          <a:prstGeom prst="bentConnector3">
            <a:avLst>
              <a:gd fmla="val 50000" name="adj1"/>
            </a:avLst>
          </a:prstGeom>
          <a:noFill/>
          <a:ln cap="flat" cmpd="sng" w="9525">
            <a:solidFill>
              <a:schemeClr val="dk2"/>
            </a:solidFill>
            <a:prstDash val="solid"/>
            <a:round/>
            <a:headEnd len="med" w="med" type="stealth"/>
            <a:tailEnd len="med" w="med" type="none"/>
          </a:ln>
        </p:spPr>
      </p:cxnSp>
      <p:cxnSp>
        <p:nvCxnSpPr>
          <p:cNvPr id="474" name="Google Shape;474;p41"/>
          <p:cNvCxnSpPr>
            <a:stCxn id="465" idx="1"/>
            <a:endCxn id="458" idx="3"/>
          </p:cNvCxnSpPr>
          <p:nvPr/>
        </p:nvCxnSpPr>
        <p:spPr>
          <a:xfrm rot="10800000">
            <a:off x="4407900" y="2923650"/>
            <a:ext cx="697800" cy="359700"/>
          </a:xfrm>
          <a:prstGeom prst="bentConnector3">
            <a:avLst>
              <a:gd fmla="val 50000" name="adj1"/>
            </a:avLst>
          </a:prstGeom>
          <a:noFill/>
          <a:ln cap="flat" cmpd="sng" w="9525">
            <a:solidFill>
              <a:schemeClr val="dk2"/>
            </a:solidFill>
            <a:prstDash val="solid"/>
            <a:round/>
            <a:headEnd len="med" w="med" type="stealth"/>
            <a:tailEnd len="med" w="med" type="none"/>
          </a:ln>
        </p:spPr>
      </p:cxnSp>
      <p:cxnSp>
        <p:nvCxnSpPr>
          <p:cNvPr id="475" name="Google Shape;475;p41"/>
          <p:cNvCxnSpPr>
            <a:stCxn id="468" idx="1"/>
            <a:endCxn id="458" idx="3"/>
          </p:cNvCxnSpPr>
          <p:nvPr/>
        </p:nvCxnSpPr>
        <p:spPr>
          <a:xfrm rot="10800000">
            <a:off x="4407975" y="2923475"/>
            <a:ext cx="721200" cy="2643300"/>
          </a:xfrm>
          <a:prstGeom prst="bentConnector3">
            <a:avLst>
              <a:gd fmla="val 50005" name="adj1"/>
            </a:avLst>
          </a:prstGeom>
          <a:noFill/>
          <a:ln cap="flat" cmpd="sng" w="9525">
            <a:solidFill>
              <a:schemeClr val="dk2"/>
            </a:solidFill>
            <a:prstDash val="solid"/>
            <a:round/>
            <a:headEnd len="med" w="med" type="stealth"/>
            <a:tailEnd len="med" w="med" type="none"/>
          </a:ln>
        </p:spPr>
      </p:cxnSp>
      <p:cxnSp>
        <p:nvCxnSpPr>
          <p:cNvPr id="476" name="Google Shape;476;p41"/>
          <p:cNvCxnSpPr>
            <a:stCxn id="467" idx="0"/>
            <a:endCxn id="465" idx="3"/>
          </p:cNvCxnSpPr>
          <p:nvPr/>
        </p:nvCxnSpPr>
        <p:spPr>
          <a:xfrm rot="5400000">
            <a:off x="7974012" y="2435850"/>
            <a:ext cx="425100" cy="1270200"/>
          </a:xfrm>
          <a:prstGeom prst="bentConnector4">
            <a:avLst>
              <a:gd fmla="val -56016" name="adj1"/>
              <a:gd fmla="val 74422" name="adj2"/>
            </a:avLst>
          </a:prstGeom>
          <a:noFill/>
          <a:ln cap="flat" cmpd="sng" w="9525">
            <a:solidFill>
              <a:schemeClr val="dk2"/>
            </a:solidFill>
            <a:prstDash val="solid"/>
            <a:round/>
            <a:headEnd len="med" w="med" type="stealth"/>
            <a:tailEnd len="med" w="med" type="none"/>
          </a:ln>
        </p:spPr>
      </p:cxnSp>
      <p:cxnSp>
        <p:nvCxnSpPr>
          <p:cNvPr id="477" name="Google Shape;477;p41"/>
          <p:cNvCxnSpPr>
            <a:stCxn id="469" idx="0"/>
            <a:endCxn id="467" idx="3"/>
          </p:cNvCxnSpPr>
          <p:nvPr/>
        </p:nvCxnSpPr>
        <p:spPr>
          <a:xfrm flipH="1" rot="5400000">
            <a:off x="9631400" y="3093900"/>
            <a:ext cx="946800" cy="1325400"/>
          </a:xfrm>
          <a:prstGeom prst="bentConnector2">
            <a:avLst/>
          </a:prstGeom>
          <a:noFill/>
          <a:ln cap="flat" cmpd="sng" w="9525">
            <a:solidFill>
              <a:schemeClr val="dk2"/>
            </a:solidFill>
            <a:prstDash val="solid"/>
            <a:round/>
            <a:headEnd len="med" w="med" type="stealth"/>
            <a:tailEnd len="med" w="med" type="none"/>
          </a:ln>
        </p:spPr>
      </p:cxnSp>
      <p:cxnSp>
        <p:nvCxnSpPr>
          <p:cNvPr id="478" name="Google Shape;478;p41"/>
          <p:cNvCxnSpPr>
            <a:stCxn id="469" idx="2"/>
            <a:endCxn id="468" idx="3"/>
          </p:cNvCxnSpPr>
          <p:nvPr/>
        </p:nvCxnSpPr>
        <p:spPr>
          <a:xfrm rot="5400000">
            <a:off x="8927900" y="3727200"/>
            <a:ext cx="486900" cy="3192300"/>
          </a:xfrm>
          <a:prstGeom prst="bentConnector2">
            <a:avLst/>
          </a:prstGeom>
          <a:noFill/>
          <a:ln cap="flat" cmpd="sng" w="9525">
            <a:solidFill>
              <a:schemeClr val="dk2"/>
            </a:solidFill>
            <a:prstDash val="solid"/>
            <a:round/>
            <a:headEnd len="med" w="med" type="stealth"/>
            <a:tailEnd len="med" w="med" type="none"/>
          </a:ln>
        </p:spPr>
      </p:cxnSp>
      <p:cxnSp>
        <p:nvCxnSpPr>
          <p:cNvPr id="479" name="Google Shape;479;p41"/>
          <p:cNvCxnSpPr>
            <a:stCxn id="460" idx="3"/>
            <a:endCxn id="463" idx="0"/>
          </p:cNvCxnSpPr>
          <p:nvPr/>
        </p:nvCxnSpPr>
        <p:spPr>
          <a:xfrm flipH="1" rot="10800000">
            <a:off x="1625800" y="4143113"/>
            <a:ext cx="1390200" cy="391800"/>
          </a:xfrm>
          <a:prstGeom prst="bentConnector4">
            <a:avLst>
              <a:gd fmla="val 17684" name="adj1"/>
              <a:gd fmla="val 160812" name="adj2"/>
            </a:avLst>
          </a:prstGeom>
          <a:noFill/>
          <a:ln cap="flat" cmpd="sng" w="9525">
            <a:solidFill>
              <a:schemeClr val="dk2"/>
            </a:solidFill>
            <a:prstDash val="solid"/>
            <a:round/>
            <a:headEnd len="med" w="med" type="none"/>
            <a:tailEnd len="med" w="med" type="stealth"/>
          </a:ln>
        </p:spPr>
      </p:cxnSp>
      <p:cxnSp>
        <p:nvCxnSpPr>
          <p:cNvPr id="480" name="Google Shape;480;p41"/>
          <p:cNvCxnSpPr>
            <a:stCxn id="462" idx="3"/>
            <a:endCxn id="464" idx="2"/>
          </p:cNvCxnSpPr>
          <p:nvPr/>
        </p:nvCxnSpPr>
        <p:spPr>
          <a:xfrm>
            <a:off x="1625800" y="5566763"/>
            <a:ext cx="1390200" cy="392100"/>
          </a:xfrm>
          <a:prstGeom prst="bentConnector4">
            <a:avLst>
              <a:gd fmla="val 17684" name="adj1"/>
              <a:gd fmla="val 160696" name="adj2"/>
            </a:avLst>
          </a:prstGeom>
          <a:noFill/>
          <a:ln cap="flat" cmpd="sng" w="9525">
            <a:solidFill>
              <a:schemeClr val="dk2"/>
            </a:solidFill>
            <a:prstDash val="solid"/>
            <a:round/>
            <a:headEnd len="med" w="med" type="none"/>
            <a:tailEnd len="med" w="med" type="stealth"/>
          </a:ln>
        </p:spPr>
      </p:cxnSp>
      <p:cxnSp>
        <p:nvCxnSpPr>
          <p:cNvPr id="481" name="Google Shape;481;p41"/>
          <p:cNvCxnSpPr>
            <a:stCxn id="464" idx="3"/>
            <a:endCxn id="458" idx="2"/>
          </p:cNvCxnSpPr>
          <p:nvPr/>
        </p:nvCxnSpPr>
        <p:spPr>
          <a:xfrm rot="10800000">
            <a:off x="3787275" y="3348575"/>
            <a:ext cx="127200" cy="2218200"/>
          </a:xfrm>
          <a:prstGeom prst="bentConnector4">
            <a:avLst>
              <a:gd fmla="val -187205" name="adj1"/>
              <a:gd fmla="val 82826" name="adj2"/>
            </a:avLst>
          </a:prstGeom>
          <a:noFill/>
          <a:ln cap="flat" cmpd="sng" w="9525">
            <a:solidFill>
              <a:schemeClr val="dk2"/>
            </a:solidFill>
            <a:prstDash val="solid"/>
            <a:round/>
            <a:headEnd len="med" w="med" type="none"/>
            <a:tailEnd len="med" w="med" type="stealth"/>
          </a:ln>
        </p:spPr>
      </p:cxnSp>
      <p:cxnSp>
        <p:nvCxnSpPr>
          <p:cNvPr id="482" name="Google Shape;482;p41"/>
          <p:cNvCxnSpPr>
            <a:stCxn id="463" idx="3"/>
            <a:endCxn id="458" idx="2"/>
          </p:cNvCxnSpPr>
          <p:nvPr/>
        </p:nvCxnSpPr>
        <p:spPr>
          <a:xfrm rot="10800000">
            <a:off x="3787275" y="3348425"/>
            <a:ext cx="127200" cy="1186500"/>
          </a:xfrm>
          <a:prstGeom prst="bentConnector4">
            <a:avLst>
              <a:gd fmla="val -187205" name="adj1"/>
              <a:gd fmla="val 66512" name="adj2"/>
            </a:avLst>
          </a:prstGeom>
          <a:noFill/>
          <a:ln cap="flat" cmpd="sng" w="9525">
            <a:solidFill>
              <a:schemeClr val="dk2"/>
            </a:solidFill>
            <a:prstDash val="solid"/>
            <a:round/>
            <a:headEnd len="med" w="med" type="none"/>
            <a:tailEnd len="med" w="med" type="none"/>
          </a:ln>
        </p:spPr>
      </p:cxnSp>
      <p:sp>
        <p:nvSpPr>
          <p:cNvPr id="483" name="Google Shape;483;p41"/>
          <p:cNvSpPr txBox="1"/>
          <p:nvPr/>
        </p:nvSpPr>
        <p:spPr>
          <a:xfrm>
            <a:off x="5129175" y="4119175"/>
            <a:ext cx="2445900" cy="849900"/>
          </a:xfrm>
          <a:prstGeom prst="rect">
            <a:avLst/>
          </a:prstGeom>
          <a:solidFill>
            <a:srgbClr val="65D9F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Nunito SemiBold"/>
                <a:ea typeface="Nunito SemiBold"/>
                <a:cs typeface="Nunito SemiBold"/>
                <a:sym typeface="Nunito SemiBold"/>
              </a:rPr>
              <a:t>Edits description of SMS (why this SMS exists)</a:t>
            </a:r>
            <a:endParaRPr>
              <a:latin typeface="Nunito SemiBold"/>
              <a:ea typeface="Nunito SemiBold"/>
              <a:cs typeface="Nunito SemiBold"/>
              <a:sym typeface="Nunito SemiBold"/>
            </a:endParaRPr>
          </a:p>
        </p:txBody>
      </p:sp>
      <p:cxnSp>
        <p:nvCxnSpPr>
          <p:cNvPr id="484" name="Google Shape;484;p41"/>
          <p:cNvCxnSpPr>
            <a:stCxn id="467" idx="2"/>
            <a:endCxn id="483" idx="3"/>
          </p:cNvCxnSpPr>
          <p:nvPr/>
        </p:nvCxnSpPr>
        <p:spPr>
          <a:xfrm rot="5400000">
            <a:off x="7780512" y="3502950"/>
            <a:ext cx="835800" cy="1246500"/>
          </a:xfrm>
          <a:prstGeom prst="bentConnector2">
            <a:avLst/>
          </a:prstGeom>
          <a:noFill/>
          <a:ln cap="flat" cmpd="sng" w="9525">
            <a:solidFill>
              <a:schemeClr val="dk2"/>
            </a:solidFill>
            <a:prstDash val="solid"/>
            <a:round/>
            <a:headEnd len="med" w="med" type="stealth"/>
            <a:tailEnd len="med" w="med" type="none"/>
          </a:ln>
        </p:spPr>
      </p:cxnSp>
      <p:cxnSp>
        <p:nvCxnSpPr>
          <p:cNvPr id="485" name="Google Shape;485;p41"/>
          <p:cNvCxnSpPr>
            <a:stCxn id="483" idx="1"/>
            <a:endCxn id="458" idx="3"/>
          </p:cNvCxnSpPr>
          <p:nvPr/>
        </p:nvCxnSpPr>
        <p:spPr>
          <a:xfrm rot="10800000">
            <a:off x="4407975" y="2923525"/>
            <a:ext cx="721200" cy="1620600"/>
          </a:xfrm>
          <a:prstGeom prst="bentConnector3">
            <a:avLst>
              <a:gd fmla="val 50005" name="adj1"/>
            </a:avLst>
          </a:prstGeom>
          <a:noFill/>
          <a:ln cap="flat" cmpd="sng" w="9525">
            <a:solidFill>
              <a:schemeClr val="dk2"/>
            </a:solidFill>
            <a:prstDash val="solid"/>
            <a:round/>
            <a:headEnd len="med" w="med" type="stealth"/>
            <a:tailEnd len="med" w="med" type="none"/>
          </a:ln>
        </p:spPr>
      </p:cxn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 name="Shape 489"/>
        <p:cNvGrpSpPr/>
        <p:nvPr/>
      </p:nvGrpSpPr>
      <p:grpSpPr>
        <a:xfrm>
          <a:off x="0" y="0"/>
          <a:ext cx="0" cy="0"/>
          <a:chOff x="0" y="0"/>
          <a:chExt cx="0" cy="0"/>
        </a:xfrm>
      </p:grpSpPr>
      <p:pic>
        <p:nvPicPr>
          <p:cNvPr id="490" name="Google Shape;490;p42"/>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491" name="Google Shape;491;p42"/>
          <p:cNvSpPr txBox="1"/>
          <p:nvPr>
            <p:ph type="title"/>
          </p:nvPr>
        </p:nvSpPr>
        <p:spPr>
          <a:xfrm>
            <a:off x="1200150" y="91443"/>
            <a:ext cx="10533000" cy="783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Version 1: User Flow B (Triggers &amp; Dynamic Variables)</a:t>
            </a:r>
            <a:endParaRPr/>
          </a:p>
        </p:txBody>
      </p:sp>
      <p:sp>
        <p:nvSpPr>
          <p:cNvPr id="492" name="Google Shape;492;p42"/>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
        <p:nvSpPr>
          <p:cNvPr id="493" name="Google Shape;493;p42"/>
          <p:cNvSpPr txBox="1"/>
          <p:nvPr/>
        </p:nvSpPr>
        <p:spPr>
          <a:xfrm>
            <a:off x="1154575" y="1766438"/>
            <a:ext cx="1650300" cy="783900"/>
          </a:xfrm>
          <a:prstGeom prst="rect">
            <a:avLst/>
          </a:prstGeom>
          <a:solidFill>
            <a:srgbClr val="65D9F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Nunito SemiBold"/>
                <a:ea typeface="Nunito SemiBold"/>
                <a:cs typeface="Nunito SemiBold"/>
                <a:sym typeface="Nunito SemiBold"/>
              </a:rPr>
              <a:t>User Logs In</a:t>
            </a:r>
            <a:endParaRPr>
              <a:latin typeface="Nunito SemiBold"/>
              <a:ea typeface="Nunito SemiBold"/>
              <a:cs typeface="Nunito SemiBold"/>
              <a:sym typeface="Nunito SemiBold"/>
            </a:endParaRPr>
          </a:p>
        </p:txBody>
      </p:sp>
      <p:sp>
        <p:nvSpPr>
          <p:cNvPr id="494" name="Google Shape;494;p42"/>
          <p:cNvSpPr txBox="1"/>
          <p:nvPr/>
        </p:nvSpPr>
        <p:spPr>
          <a:xfrm>
            <a:off x="411100" y="2893663"/>
            <a:ext cx="2178000" cy="783900"/>
          </a:xfrm>
          <a:prstGeom prst="rect">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Nunito SemiBold"/>
                <a:ea typeface="Nunito SemiBold"/>
                <a:cs typeface="Nunito SemiBold"/>
                <a:sym typeface="Nunito SemiBold"/>
              </a:rPr>
              <a:t>‘Trigger Information’</a:t>
            </a:r>
            <a:endParaRPr>
              <a:latin typeface="Nunito SemiBold"/>
              <a:ea typeface="Nunito SemiBold"/>
              <a:cs typeface="Nunito SemiBold"/>
              <a:sym typeface="Nunito SemiBold"/>
            </a:endParaRPr>
          </a:p>
        </p:txBody>
      </p:sp>
      <p:cxnSp>
        <p:nvCxnSpPr>
          <p:cNvPr id="495" name="Google Shape;495;p42"/>
          <p:cNvCxnSpPr>
            <a:stCxn id="493" idx="1"/>
            <a:endCxn id="494" idx="1"/>
          </p:cNvCxnSpPr>
          <p:nvPr/>
        </p:nvCxnSpPr>
        <p:spPr>
          <a:xfrm flipH="1">
            <a:off x="411175" y="2158388"/>
            <a:ext cx="743400" cy="1127100"/>
          </a:xfrm>
          <a:prstGeom prst="bentConnector3">
            <a:avLst>
              <a:gd fmla="val 132042" name="adj1"/>
            </a:avLst>
          </a:prstGeom>
          <a:noFill/>
          <a:ln cap="flat" cmpd="sng" w="9525">
            <a:solidFill>
              <a:schemeClr val="dk2"/>
            </a:solidFill>
            <a:prstDash val="solid"/>
            <a:round/>
            <a:headEnd len="med" w="med" type="none"/>
            <a:tailEnd len="med" w="med" type="stealth"/>
          </a:ln>
        </p:spPr>
      </p:cxnSp>
      <p:sp>
        <p:nvSpPr>
          <p:cNvPr id="496" name="Google Shape;496;p42"/>
          <p:cNvSpPr txBox="1"/>
          <p:nvPr/>
        </p:nvSpPr>
        <p:spPr>
          <a:xfrm>
            <a:off x="411100" y="4069538"/>
            <a:ext cx="2178000" cy="783900"/>
          </a:xfrm>
          <a:prstGeom prst="rect">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US">
                <a:solidFill>
                  <a:schemeClr val="dk1"/>
                </a:solidFill>
                <a:latin typeface="Nunito SemiBold"/>
                <a:ea typeface="Nunito SemiBold"/>
                <a:cs typeface="Nunito SemiBold"/>
                <a:sym typeface="Nunito SemiBold"/>
              </a:rPr>
              <a:t>‘Dynamic Variables Information’</a:t>
            </a:r>
            <a:endParaRPr>
              <a:latin typeface="Nunito SemiBold"/>
              <a:ea typeface="Nunito SemiBold"/>
              <a:cs typeface="Nunito SemiBold"/>
              <a:sym typeface="Nunito SemiBold"/>
            </a:endParaRPr>
          </a:p>
        </p:txBody>
      </p:sp>
      <p:sp>
        <p:nvSpPr>
          <p:cNvPr id="497" name="Google Shape;497;p42"/>
          <p:cNvSpPr txBox="1"/>
          <p:nvPr/>
        </p:nvSpPr>
        <p:spPr>
          <a:xfrm>
            <a:off x="172975" y="1033450"/>
            <a:ext cx="10692000" cy="45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US" sz="1800">
                <a:solidFill>
                  <a:schemeClr val="dk1"/>
                </a:solidFill>
                <a:latin typeface="Nunito"/>
                <a:ea typeface="Nunito"/>
                <a:cs typeface="Nunito"/>
                <a:sym typeface="Nunito"/>
              </a:rPr>
              <a:t>Flow B: User wants to audit and understand existing SMS Triggers and Dynamic Variables</a:t>
            </a:r>
            <a:endParaRPr b="1" sz="1800">
              <a:latin typeface="Nunito"/>
              <a:ea typeface="Nunito"/>
              <a:cs typeface="Nunito"/>
              <a:sym typeface="Nunito"/>
            </a:endParaRPr>
          </a:p>
        </p:txBody>
      </p:sp>
      <p:cxnSp>
        <p:nvCxnSpPr>
          <p:cNvPr id="498" name="Google Shape;498;p42"/>
          <p:cNvCxnSpPr>
            <a:stCxn id="493" idx="1"/>
            <a:endCxn id="496" idx="1"/>
          </p:cNvCxnSpPr>
          <p:nvPr/>
        </p:nvCxnSpPr>
        <p:spPr>
          <a:xfrm flipH="1">
            <a:off x="411175" y="2158388"/>
            <a:ext cx="743400" cy="2303100"/>
          </a:xfrm>
          <a:prstGeom prst="bentConnector3">
            <a:avLst>
              <a:gd fmla="val 132042" name="adj1"/>
            </a:avLst>
          </a:prstGeom>
          <a:noFill/>
          <a:ln cap="flat" cmpd="sng" w="9525">
            <a:solidFill>
              <a:schemeClr val="dk2"/>
            </a:solidFill>
            <a:prstDash val="solid"/>
            <a:round/>
            <a:headEnd len="med" w="med" type="none"/>
            <a:tailEnd len="med" w="med" type="stealth"/>
          </a:ln>
        </p:spPr>
      </p:cxnSp>
      <p:sp>
        <p:nvSpPr>
          <p:cNvPr id="499" name="Google Shape;499;p42"/>
          <p:cNvSpPr txBox="1"/>
          <p:nvPr/>
        </p:nvSpPr>
        <p:spPr>
          <a:xfrm>
            <a:off x="3568700" y="2893675"/>
            <a:ext cx="4229400" cy="783900"/>
          </a:xfrm>
          <a:prstGeom prst="rect">
            <a:avLst/>
          </a:prstGeom>
          <a:solidFill>
            <a:srgbClr val="65D9F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Nunito SemiBold"/>
                <a:ea typeface="Nunito SemiBold"/>
                <a:cs typeface="Nunito SemiBold"/>
                <a:sym typeface="Nunito SemiBold"/>
              </a:rPr>
              <a:t>Views the names and meaning of each trigger</a:t>
            </a:r>
            <a:endParaRPr>
              <a:latin typeface="Nunito SemiBold"/>
              <a:ea typeface="Nunito SemiBold"/>
              <a:cs typeface="Nunito SemiBold"/>
              <a:sym typeface="Nunito SemiBold"/>
            </a:endParaRPr>
          </a:p>
        </p:txBody>
      </p:sp>
      <p:sp>
        <p:nvSpPr>
          <p:cNvPr id="500" name="Google Shape;500;p42"/>
          <p:cNvSpPr txBox="1"/>
          <p:nvPr/>
        </p:nvSpPr>
        <p:spPr>
          <a:xfrm>
            <a:off x="3568700" y="4069550"/>
            <a:ext cx="4229400" cy="783900"/>
          </a:xfrm>
          <a:prstGeom prst="rect">
            <a:avLst/>
          </a:prstGeom>
          <a:solidFill>
            <a:srgbClr val="65D9F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Nunito SemiBold"/>
                <a:ea typeface="Nunito SemiBold"/>
                <a:cs typeface="Nunito SemiBold"/>
                <a:sym typeface="Nunito SemiBold"/>
              </a:rPr>
              <a:t>Views the names and meaning of each dynamic variable</a:t>
            </a:r>
            <a:endParaRPr>
              <a:latin typeface="Nunito SemiBold"/>
              <a:ea typeface="Nunito SemiBold"/>
              <a:cs typeface="Nunito SemiBold"/>
              <a:sym typeface="Nunito SemiBold"/>
            </a:endParaRPr>
          </a:p>
        </p:txBody>
      </p:sp>
      <p:cxnSp>
        <p:nvCxnSpPr>
          <p:cNvPr id="501" name="Google Shape;501;p42"/>
          <p:cNvCxnSpPr>
            <a:stCxn id="494" idx="3"/>
            <a:endCxn id="499" idx="0"/>
          </p:cNvCxnSpPr>
          <p:nvPr/>
        </p:nvCxnSpPr>
        <p:spPr>
          <a:xfrm flipH="1" rot="10800000">
            <a:off x="2589100" y="2893813"/>
            <a:ext cx="3094200" cy="391800"/>
          </a:xfrm>
          <a:prstGeom prst="bentConnector4">
            <a:avLst>
              <a:gd fmla="val 15830" name="adj1"/>
              <a:gd fmla="val 160812" name="adj2"/>
            </a:avLst>
          </a:prstGeom>
          <a:noFill/>
          <a:ln cap="flat" cmpd="sng" w="9525">
            <a:solidFill>
              <a:schemeClr val="dk2"/>
            </a:solidFill>
            <a:prstDash val="solid"/>
            <a:round/>
            <a:headEnd len="med" w="med" type="none"/>
            <a:tailEnd len="med" w="med" type="stealth"/>
          </a:ln>
        </p:spPr>
      </p:cxnSp>
      <p:cxnSp>
        <p:nvCxnSpPr>
          <p:cNvPr id="502" name="Google Shape;502;p42"/>
          <p:cNvCxnSpPr>
            <a:stCxn id="496" idx="3"/>
            <a:endCxn id="500" idx="2"/>
          </p:cNvCxnSpPr>
          <p:nvPr/>
        </p:nvCxnSpPr>
        <p:spPr>
          <a:xfrm>
            <a:off x="2589100" y="4461488"/>
            <a:ext cx="3094200" cy="392100"/>
          </a:xfrm>
          <a:prstGeom prst="bentConnector4">
            <a:avLst>
              <a:gd fmla="val 15830" name="adj1"/>
              <a:gd fmla="val 160696" name="adj2"/>
            </a:avLst>
          </a:prstGeom>
          <a:noFill/>
          <a:ln cap="flat" cmpd="sng" w="9525">
            <a:solidFill>
              <a:schemeClr val="dk2"/>
            </a:solidFill>
            <a:prstDash val="solid"/>
            <a:round/>
            <a:headEnd len="med" w="med" type="none"/>
            <a:tailEnd len="med" w="med" type="stealth"/>
          </a:ln>
        </p:spPr>
      </p:cxn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 name="Shape 507"/>
        <p:cNvGrpSpPr/>
        <p:nvPr/>
      </p:nvGrpSpPr>
      <p:grpSpPr>
        <a:xfrm>
          <a:off x="0" y="0"/>
          <a:ext cx="0" cy="0"/>
          <a:chOff x="0" y="0"/>
          <a:chExt cx="0" cy="0"/>
        </a:xfrm>
      </p:grpSpPr>
      <p:sp>
        <p:nvSpPr>
          <p:cNvPr id="508" name="Google Shape;508;p43"/>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Summary of Scope for Editor V1</a:t>
            </a:r>
            <a:endParaRPr/>
          </a:p>
        </p:txBody>
      </p:sp>
      <p:sp>
        <p:nvSpPr>
          <p:cNvPr id="509" name="Google Shape;509;p43"/>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graphicFrame>
        <p:nvGraphicFramePr>
          <p:cNvPr id="510" name="Google Shape;510;p43"/>
          <p:cNvGraphicFramePr/>
          <p:nvPr/>
        </p:nvGraphicFramePr>
        <p:xfrm>
          <a:off x="876300" y="1091175"/>
          <a:ext cx="3000000" cy="3000000"/>
        </p:xfrm>
        <a:graphic>
          <a:graphicData uri="http://schemas.openxmlformats.org/drawingml/2006/table">
            <a:tbl>
              <a:tblPr>
                <a:noFill/>
                <a:tableStyleId>{D8871443-5FC0-47D9-8C7C-814061F2D1F8}</a:tableStyleId>
              </a:tblPr>
              <a:tblGrid>
                <a:gridCol w="3236525"/>
                <a:gridCol w="7050475"/>
              </a:tblGrid>
              <a:tr h="482100">
                <a:tc>
                  <a:txBody>
                    <a:bodyPr/>
                    <a:lstStyle/>
                    <a:p>
                      <a:pPr indent="0" lvl="0" marL="0" rtl="0" algn="l">
                        <a:spcBef>
                          <a:spcPts val="0"/>
                        </a:spcBef>
                        <a:spcAft>
                          <a:spcPts val="0"/>
                        </a:spcAft>
                        <a:buNone/>
                      </a:pPr>
                      <a:r>
                        <a:rPr b="1" lang="en-US" sz="1650">
                          <a:latin typeface="Nunito"/>
                          <a:ea typeface="Nunito"/>
                          <a:cs typeface="Nunito"/>
                          <a:sym typeface="Nunito"/>
                        </a:rPr>
                        <a:t>Scope areas</a:t>
                      </a:r>
                      <a:endParaRPr b="1" sz="1650">
                        <a:latin typeface="Nunito"/>
                        <a:ea typeface="Nunito"/>
                        <a:cs typeface="Nunito"/>
                        <a:sym typeface="Nunito"/>
                      </a:endParaRPr>
                    </a:p>
                  </a:txBody>
                  <a:tcPr marT="91425" marB="91425" marR="91425" marL="91425" anchor="ctr"/>
                </a:tc>
                <a:tc>
                  <a:txBody>
                    <a:bodyPr/>
                    <a:lstStyle/>
                    <a:p>
                      <a:pPr indent="0" lvl="0" marL="0" rtl="0" algn="l">
                        <a:spcBef>
                          <a:spcPts val="0"/>
                        </a:spcBef>
                        <a:spcAft>
                          <a:spcPts val="0"/>
                        </a:spcAft>
                        <a:buNone/>
                      </a:pPr>
                      <a:r>
                        <a:rPr b="1" lang="en-US" sz="1650">
                          <a:latin typeface="Nunito"/>
                          <a:ea typeface="Nunito"/>
                          <a:cs typeface="Nunito"/>
                          <a:sym typeface="Nunito"/>
                        </a:rPr>
                        <a:t>Details</a:t>
                      </a:r>
                      <a:endParaRPr b="1" sz="1650">
                        <a:latin typeface="Nunito"/>
                        <a:ea typeface="Nunito"/>
                        <a:cs typeface="Nunito"/>
                        <a:sym typeface="Nunito"/>
                      </a:endParaRPr>
                    </a:p>
                  </a:txBody>
                  <a:tcPr marT="91425" marB="91425" marR="91425" marL="91425" anchor="ctr"/>
                </a:tc>
              </a:tr>
              <a:tr h="1314100">
                <a:tc>
                  <a:txBody>
                    <a:bodyPr/>
                    <a:lstStyle/>
                    <a:p>
                      <a:pPr indent="0" lvl="0" marL="0" rtl="0" algn="l">
                        <a:spcBef>
                          <a:spcPts val="0"/>
                        </a:spcBef>
                        <a:spcAft>
                          <a:spcPts val="0"/>
                        </a:spcAft>
                        <a:buNone/>
                      </a:pPr>
                      <a:r>
                        <a:rPr lang="en-US" sz="1650">
                          <a:latin typeface="Nunito"/>
                          <a:ea typeface="Nunito"/>
                          <a:cs typeface="Nunito"/>
                          <a:sym typeface="Nunito"/>
                        </a:rPr>
                        <a:t>View all existing KOKO SMSes</a:t>
                      </a:r>
                      <a:endParaRPr sz="1650">
                        <a:latin typeface="Nunito"/>
                        <a:ea typeface="Nunito"/>
                        <a:cs typeface="Nunito"/>
                        <a:sym typeface="Nunito"/>
                      </a:endParaRPr>
                    </a:p>
                  </a:txBody>
                  <a:tcPr marT="91425" marB="91425" marR="91425" marL="91425" anchor="ctr"/>
                </a:tc>
                <a:tc>
                  <a:txBody>
                    <a:bodyPr/>
                    <a:lstStyle/>
                    <a:p>
                      <a:pPr indent="-333375" lvl="0" marL="457200" rtl="0" algn="l">
                        <a:spcBef>
                          <a:spcPts val="0"/>
                        </a:spcBef>
                        <a:spcAft>
                          <a:spcPts val="0"/>
                        </a:spcAft>
                        <a:buClr>
                          <a:schemeClr val="dk1"/>
                        </a:buClr>
                        <a:buSzPts val="1650"/>
                        <a:buFont typeface="Nunito"/>
                        <a:buChar char="●"/>
                      </a:pPr>
                      <a:r>
                        <a:rPr lang="en-US" sz="1650">
                          <a:solidFill>
                            <a:schemeClr val="dk1"/>
                          </a:solidFill>
                          <a:latin typeface="Nunito"/>
                          <a:ea typeface="Nunito"/>
                          <a:cs typeface="Nunito"/>
                          <a:sym typeface="Nunito"/>
                        </a:rPr>
                        <a:t>Copy of each SMS</a:t>
                      </a:r>
                      <a:endParaRPr sz="1650">
                        <a:solidFill>
                          <a:schemeClr val="dk1"/>
                        </a:solidFill>
                        <a:latin typeface="Nunito"/>
                        <a:ea typeface="Nunito"/>
                        <a:cs typeface="Nunito"/>
                        <a:sym typeface="Nunito"/>
                      </a:endParaRPr>
                    </a:p>
                    <a:p>
                      <a:pPr indent="-333375" lvl="0" marL="457200" rtl="0" algn="l">
                        <a:spcBef>
                          <a:spcPts val="0"/>
                        </a:spcBef>
                        <a:spcAft>
                          <a:spcPts val="0"/>
                        </a:spcAft>
                        <a:buClr>
                          <a:schemeClr val="dk1"/>
                        </a:buClr>
                        <a:buSzPts val="1650"/>
                        <a:buFont typeface="Nunito"/>
                        <a:buChar char="●"/>
                      </a:pPr>
                      <a:r>
                        <a:rPr lang="en-US" sz="1650">
                          <a:solidFill>
                            <a:schemeClr val="dk1"/>
                          </a:solidFill>
                          <a:latin typeface="Nunito"/>
                          <a:ea typeface="Nunito"/>
                          <a:cs typeface="Nunito"/>
                          <a:sym typeface="Nunito"/>
                        </a:rPr>
                        <a:t>Trigger of each SMS (when SMS is sent)</a:t>
                      </a:r>
                      <a:endParaRPr sz="1650">
                        <a:solidFill>
                          <a:schemeClr val="dk1"/>
                        </a:solidFill>
                        <a:latin typeface="Nunito"/>
                        <a:ea typeface="Nunito"/>
                        <a:cs typeface="Nunito"/>
                        <a:sym typeface="Nunito"/>
                      </a:endParaRPr>
                    </a:p>
                    <a:p>
                      <a:pPr indent="-333375" lvl="0" marL="457200" rtl="0" algn="l">
                        <a:spcBef>
                          <a:spcPts val="0"/>
                        </a:spcBef>
                        <a:spcAft>
                          <a:spcPts val="0"/>
                        </a:spcAft>
                        <a:buClr>
                          <a:schemeClr val="dk1"/>
                        </a:buClr>
                        <a:buSzPts val="1650"/>
                        <a:buFont typeface="Nunito"/>
                        <a:buChar char="●"/>
                      </a:pPr>
                      <a:r>
                        <a:rPr lang="en-US" sz="1650">
                          <a:solidFill>
                            <a:schemeClr val="dk1"/>
                          </a:solidFill>
                          <a:latin typeface="Nunito"/>
                          <a:ea typeface="Nunito"/>
                          <a:cs typeface="Nunito"/>
                          <a:sym typeface="Nunito"/>
                        </a:rPr>
                        <a:t>Description of each SMS</a:t>
                      </a:r>
                      <a:endParaRPr sz="1650">
                        <a:solidFill>
                          <a:schemeClr val="dk1"/>
                        </a:solidFill>
                        <a:latin typeface="Nunito"/>
                        <a:ea typeface="Nunito"/>
                        <a:cs typeface="Nunito"/>
                        <a:sym typeface="Nunito"/>
                      </a:endParaRPr>
                    </a:p>
                    <a:p>
                      <a:pPr indent="-333375" lvl="0" marL="457200" rtl="0" algn="l">
                        <a:spcBef>
                          <a:spcPts val="0"/>
                        </a:spcBef>
                        <a:spcAft>
                          <a:spcPts val="0"/>
                        </a:spcAft>
                        <a:buClr>
                          <a:schemeClr val="dk1"/>
                        </a:buClr>
                        <a:buSzPts val="1650"/>
                        <a:buFont typeface="Nunito"/>
                        <a:buChar char="●"/>
                      </a:pPr>
                      <a:r>
                        <a:rPr lang="en-US" sz="1650">
                          <a:solidFill>
                            <a:schemeClr val="dk1"/>
                          </a:solidFill>
                          <a:latin typeface="Nunito"/>
                          <a:ea typeface="Nunito"/>
                          <a:cs typeface="Nunito"/>
                          <a:sym typeface="Nunito"/>
                        </a:rPr>
                        <a:t>Language of the SMS</a:t>
                      </a:r>
                      <a:endParaRPr sz="1650">
                        <a:solidFill>
                          <a:schemeClr val="dk1"/>
                        </a:solidFill>
                        <a:latin typeface="Nunito"/>
                        <a:ea typeface="Nunito"/>
                        <a:cs typeface="Nunito"/>
                        <a:sym typeface="Nunito"/>
                      </a:endParaRPr>
                    </a:p>
                    <a:p>
                      <a:pPr indent="-333375" lvl="0" marL="457200" rtl="0" algn="l">
                        <a:spcBef>
                          <a:spcPts val="0"/>
                        </a:spcBef>
                        <a:spcAft>
                          <a:spcPts val="0"/>
                        </a:spcAft>
                        <a:buClr>
                          <a:schemeClr val="dk1"/>
                        </a:buClr>
                        <a:buSzPts val="1650"/>
                        <a:buFont typeface="Nunito"/>
                        <a:buChar char="●"/>
                      </a:pPr>
                      <a:r>
                        <a:rPr lang="en-US" sz="1650">
                          <a:solidFill>
                            <a:schemeClr val="dk1"/>
                          </a:solidFill>
                          <a:latin typeface="Nunito"/>
                          <a:ea typeface="Nunito"/>
                          <a:cs typeface="Nunito"/>
                          <a:sym typeface="Nunito"/>
                        </a:rPr>
                        <a:t>Platforms involved</a:t>
                      </a:r>
                      <a:endParaRPr sz="1650">
                        <a:solidFill>
                          <a:schemeClr val="dk1"/>
                        </a:solidFill>
                        <a:latin typeface="Nunito"/>
                        <a:ea typeface="Nunito"/>
                        <a:cs typeface="Nunito"/>
                        <a:sym typeface="Nunito"/>
                      </a:endParaRPr>
                    </a:p>
                  </a:txBody>
                  <a:tcPr marT="91425" marB="91425" marR="91425" marL="91425" anchor="ctr"/>
                </a:tc>
              </a:tr>
              <a:tr h="759450">
                <a:tc>
                  <a:txBody>
                    <a:bodyPr/>
                    <a:lstStyle/>
                    <a:p>
                      <a:pPr indent="0" lvl="0" marL="0" rtl="0" algn="l">
                        <a:spcBef>
                          <a:spcPts val="0"/>
                        </a:spcBef>
                        <a:spcAft>
                          <a:spcPts val="0"/>
                        </a:spcAft>
                        <a:buNone/>
                      </a:pPr>
                      <a:r>
                        <a:rPr lang="en-US" sz="1650">
                          <a:latin typeface="Nunito"/>
                          <a:ea typeface="Nunito"/>
                          <a:cs typeface="Nunito"/>
                          <a:sym typeface="Nunito"/>
                        </a:rPr>
                        <a:t>Edit </a:t>
                      </a:r>
                      <a:r>
                        <a:rPr lang="en-US" sz="1650">
                          <a:solidFill>
                            <a:schemeClr val="dk1"/>
                          </a:solidFill>
                          <a:latin typeface="Nunito"/>
                          <a:ea typeface="Nunito"/>
                          <a:cs typeface="Nunito"/>
                          <a:sym typeface="Nunito"/>
                        </a:rPr>
                        <a:t>an existing KOKO SMSes</a:t>
                      </a:r>
                      <a:endParaRPr sz="1650">
                        <a:latin typeface="Nunito"/>
                        <a:ea typeface="Nunito"/>
                        <a:cs typeface="Nunito"/>
                        <a:sym typeface="Nunito"/>
                      </a:endParaRPr>
                    </a:p>
                  </a:txBody>
                  <a:tcPr marT="91425" marB="91425" marR="91425" marL="91425" anchor="ctr"/>
                </a:tc>
                <a:tc>
                  <a:txBody>
                    <a:bodyPr/>
                    <a:lstStyle/>
                    <a:p>
                      <a:pPr indent="-333375" lvl="0" marL="457200" rtl="0" algn="l">
                        <a:spcBef>
                          <a:spcPts val="0"/>
                        </a:spcBef>
                        <a:spcAft>
                          <a:spcPts val="0"/>
                        </a:spcAft>
                        <a:buClr>
                          <a:schemeClr val="dk1"/>
                        </a:buClr>
                        <a:buSzPts val="1650"/>
                        <a:buFont typeface="Nunito"/>
                        <a:buChar char="●"/>
                      </a:pPr>
                      <a:r>
                        <a:rPr lang="en-US" sz="1650">
                          <a:solidFill>
                            <a:schemeClr val="dk1"/>
                          </a:solidFill>
                          <a:latin typeface="Nunito"/>
                          <a:ea typeface="Nunito"/>
                          <a:cs typeface="Nunito"/>
                          <a:sym typeface="Nunito"/>
                        </a:rPr>
                        <a:t>Edit the copy</a:t>
                      </a:r>
                      <a:endParaRPr sz="1650">
                        <a:solidFill>
                          <a:schemeClr val="dk1"/>
                        </a:solidFill>
                        <a:latin typeface="Nunito"/>
                        <a:ea typeface="Nunito"/>
                        <a:cs typeface="Nunito"/>
                        <a:sym typeface="Nunito"/>
                      </a:endParaRPr>
                    </a:p>
                    <a:p>
                      <a:pPr indent="-333375" lvl="0" marL="457200" rtl="0" algn="l">
                        <a:spcBef>
                          <a:spcPts val="0"/>
                        </a:spcBef>
                        <a:spcAft>
                          <a:spcPts val="0"/>
                        </a:spcAft>
                        <a:buClr>
                          <a:schemeClr val="dk1"/>
                        </a:buClr>
                        <a:buSzPts val="1650"/>
                        <a:buFont typeface="Nunito"/>
                        <a:buChar char="●"/>
                      </a:pPr>
                      <a:r>
                        <a:rPr lang="en-US" sz="1650">
                          <a:solidFill>
                            <a:schemeClr val="dk1"/>
                          </a:solidFill>
                          <a:latin typeface="Nunito"/>
                          <a:ea typeface="Nunito"/>
                          <a:cs typeface="Nunito"/>
                          <a:sym typeface="Nunito"/>
                        </a:rPr>
                        <a:t>Edit the description of the SMS</a:t>
                      </a:r>
                      <a:endParaRPr sz="1650">
                        <a:solidFill>
                          <a:schemeClr val="dk1"/>
                        </a:solidFill>
                        <a:latin typeface="Nunito"/>
                        <a:ea typeface="Nunito"/>
                        <a:cs typeface="Nunito"/>
                        <a:sym typeface="Nunito"/>
                      </a:endParaRPr>
                    </a:p>
                  </a:txBody>
                  <a:tcPr marT="91425" marB="91425" marR="91425" marL="91425" anchor="ctr"/>
                </a:tc>
              </a:tr>
              <a:tr h="759450">
                <a:tc>
                  <a:txBody>
                    <a:bodyPr/>
                    <a:lstStyle/>
                    <a:p>
                      <a:pPr indent="0" lvl="0" marL="0" rtl="0" algn="l">
                        <a:spcBef>
                          <a:spcPts val="0"/>
                        </a:spcBef>
                        <a:spcAft>
                          <a:spcPts val="0"/>
                        </a:spcAft>
                        <a:buNone/>
                      </a:pPr>
                      <a:r>
                        <a:rPr lang="en-US" sz="1650">
                          <a:latin typeface="Nunito"/>
                          <a:ea typeface="Nunito"/>
                          <a:cs typeface="Nunito"/>
                          <a:sym typeface="Nunito"/>
                        </a:rPr>
                        <a:t>Update </a:t>
                      </a:r>
                      <a:r>
                        <a:rPr lang="en-US" sz="1650">
                          <a:solidFill>
                            <a:schemeClr val="dk1"/>
                          </a:solidFill>
                          <a:latin typeface="Nunito"/>
                          <a:ea typeface="Nunito"/>
                          <a:cs typeface="Nunito"/>
                          <a:sym typeface="Nunito"/>
                        </a:rPr>
                        <a:t>an existing KOKO SMSes</a:t>
                      </a:r>
                      <a:endParaRPr sz="1650">
                        <a:latin typeface="Nunito"/>
                        <a:ea typeface="Nunito"/>
                        <a:cs typeface="Nunito"/>
                        <a:sym typeface="Nunito"/>
                      </a:endParaRPr>
                    </a:p>
                  </a:txBody>
                  <a:tcPr marT="91425" marB="91425" marR="91425" marL="91425" anchor="ctr"/>
                </a:tc>
                <a:tc>
                  <a:txBody>
                    <a:bodyPr/>
                    <a:lstStyle/>
                    <a:p>
                      <a:pPr indent="-333375" lvl="0" marL="457200" rtl="0" algn="l">
                        <a:spcBef>
                          <a:spcPts val="0"/>
                        </a:spcBef>
                        <a:spcAft>
                          <a:spcPts val="0"/>
                        </a:spcAft>
                        <a:buClr>
                          <a:schemeClr val="dk1"/>
                        </a:buClr>
                        <a:buSzPts val="1650"/>
                        <a:buFont typeface="Nunito"/>
                        <a:buChar char="●"/>
                      </a:pPr>
                      <a:r>
                        <a:rPr lang="en-US" sz="1650">
                          <a:solidFill>
                            <a:schemeClr val="dk1"/>
                          </a:solidFill>
                          <a:latin typeface="Nunito"/>
                          <a:ea typeface="Nunito"/>
                          <a:cs typeface="Nunito"/>
                          <a:sym typeface="Nunito"/>
                        </a:rPr>
                        <a:t>Save edits made to the SMS information</a:t>
                      </a:r>
                      <a:endParaRPr sz="1650">
                        <a:solidFill>
                          <a:schemeClr val="dk1"/>
                        </a:solidFill>
                        <a:latin typeface="Nunito"/>
                        <a:ea typeface="Nunito"/>
                        <a:cs typeface="Nunito"/>
                        <a:sym typeface="Nunito"/>
                      </a:endParaRPr>
                    </a:p>
                  </a:txBody>
                  <a:tcPr marT="91425" marB="91425" marR="91425" marL="91425" anchor="ctr"/>
                </a:tc>
              </a:tr>
              <a:tr h="759450">
                <a:tc>
                  <a:txBody>
                    <a:bodyPr/>
                    <a:lstStyle/>
                    <a:p>
                      <a:pPr indent="0" lvl="0" marL="0" rtl="0" algn="l">
                        <a:spcBef>
                          <a:spcPts val="0"/>
                        </a:spcBef>
                        <a:spcAft>
                          <a:spcPts val="0"/>
                        </a:spcAft>
                        <a:buNone/>
                      </a:pPr>
                      <a:r>
                        <a:rPr lang="en-US" sz="1650">
                          <a:latin typeface="Nunito"/>
                          <a:ea typeface="Nunito"/>
                          <a:cs typeface="Nunito"/>
                          <a:sym typeface="Nunito"/>
                        </a:rPr>
                        <a:t>De-activate</a:t>
                      </a:r>
                      <a:r>
                        <a:rPr lang="en-US" sz="1650">
                          <a:solidFill>
                            <a:schemeClr val="dk1"/>
                          </a:solidFill>
                          <a:latin typeface="Nunito"/>
                          <a:ea typeface="Nunito"/>
                          <a:cs typeface="Nunito"/>
                          <a:sym typeface="Nunito"/>
                        </a:rPr>
                        <a:t> existing KOKO SMSes</a:t>
                      </a:r>
                      <a:endParaRPr sz="1650">
                        <a:latin typeface="Nunito"/>
                        <a:ea typeface="Nunito"/>
                        <a:cs typeface="Nunito"/>
                        <a:sym typeface="Nunito"/>
                      </a:endParaRPr>
                    </a:p>
                  </a:txBody>
                  <a:tcPr marT="91425" marB="91425" marR="91425" marL="91425" anchor="ctr"/>
                </a:tc>
                <a:tc>
                  <a:txBody>
                    <a:bodyPr/>
                    <a:lstStyle/>
                    <a:p>
                      <a:pPr indent="-333375" lvl="0" marL="457200" rtl="0" algn="l">
                        <a:spcBef>
                          <a:spcPts val="0"/>
                        </a:spcBef>
                        <a:spcAft>
                          <a:spcPts val="0"/>
                        </a:spcAft>
                        <a:buClr>
                          <a:schemeClr val="dk1"/>
                        </a:buClr>
                        <a:buSzPts val="1650"/>
                        <a:buFont typeface="Nunito"/>
                        <a:buChar char="●"/>
                      </a:pPr>
                      <a:r>
                        <a:rPr lang="en-US" sz="1650">
                          <a:solidFill>
                            <a:schemeClr val="dk1"/>
                          </a:solidFill>
                          <a:latin typeface="Nunito"/>
                          <a:ea typeface="Nunito"/>
                          <a:cs typeface="Nunito"/>
                          <a:sym typeface="Nunito"/>
                        </a:rPr>
                        <a:t>Stop an SMS from running ie deactivate it</a:t>
                      </a:r>
                      <a:endParaRPr sz="1650">
                        <a:solidFill>
                          <a:schemeClr val="dk1"/>
                        </a:solidFill>
                        <a:latin typeface="Nunito"/>
                        <a:ea typeface="Nunito"/>
                        <a:cs typeface="Nunito"/>
                        <a:sym typeface="Nunito"/>
                      </a:endParaRPr>
                    </a:p>
                  </a:txBody>
                  <a:tcPr marT="91425" marB="91425" marR="91425" marL="91425" anchor="ctr"/>
                </a:tc>
              </a:tr>
              <a:tr h="1036775">
                <a:tc>
                  <a:txBody>
                    <a:bodyPr/>
                    <a:lstStyle/>
                    <a:p>
                      <a:pPr indent="0" lvl="0" marL="0" rtl="0" algn="l">
                        <a:spcBef>
                          <a:spcPts val="0"/>
                        </a:spcBef>
                        <a:spcAft>
                          <a:spcPts val="0"/>
                        </a:spcAft>
                        <a:buNone/>
                      </a:pPr>
                      <a:r>
                        <a:rPr lang="en-US" sz="1650">
                          <a:latin typeface="Nunito"/>
                          <a:ea typeface="Nunito"/>
                          <a:cs typeface="Nunito"/>
                          <a:sym typeface="Nunito"/>
                        </a:rPr>
                        <a:t>Log updates on existing SMSes</a:t>
                      </a:r>
                      <a:endParaRPr sz="1650">
                        <a:latin typeface="Nunito"/>
                        <a:ea typeface="Nunito"/>
                        <a:cs typeface="Nunito"/>
                        <a:sym typeface="Nunito"/>
                      </a:endParaRPr>
                    </a:p>
                  </a:txBody>
                  <a:tcPr marT="91425" marB="91425" marR="91425" marL="91425" anchor="ctr"/>
                </a:tc>
                <a:tc>
                  <a:txBody>
                    <a:bodyPr/>
                    <a:lstStyle/>
                    <a:p>
                      <a:pPr indent="-333375" lvl="0" marL="457200" rtl="0" algn="l">
                        <a:spcBef>
                          <a:spcPts val="0"/>
                        </a:spcBef>
                        <a:spcAft>
                          <a:spcPts val="0"/>
                        </a:spcAft>
                        <a:buClr>
                          <a:schemeClr val="dk1"/>
                        </a:buClr>
                        <a:buSzPts val="1650"/>
                        <a:buFont typeface="Nunito"/>
                        <a:buChar char="●"/>
                      </a:pPr>
                      <a:r>
                        <a:rPr lang="en-US" sz="1650">
                          <a:solidFill>
                            <a:schemeClr val="dk1"/>
                          </a:solidFill>
                          <a:latin typeface="Nunito"/>
                          <a:ea typeface="Nunito"/>
                          <a:cs typeface="Nunito"/>
                          <a:sym typeface="Nunito"/>
                        </a:rPr>
                        <a:t>View an </a:t>
                      </a:r>
                      <a:r>
                        <a:rPr lang="en-US" sz="1650">
                          <a:solidFill>
                            <a:schemeClr val="dk1"/>
                          </a:solidFill>
                          <a:latin typeface="Nunito"/>
                          <a:ea typeface="Nunito"/>
                          <a:cs typeface="Nunito"/>
                          <a:sym typeface="Nunito"/>
                        </a:rPr>
                        <a:t>activity</a:t>
                      </a:r>
                      <a:r>
                        <a:rPr lang="en-US" sz="1650">
                          <a:solidFill>
                            <a:schemeClr val="dk1"/>
                          </a:solidFill>
                          <a:latin typeface="Nunito"/>
                          <a:ea typeface="Nunito"/>
                          <a:cs typeface="Nunito"/>
                          <a:sym typeface="Nunito"/>
                        </a:rPr>
                        <a:t> log of the updates made to each SMS:</a:t>
                      </a:r>
                      <a:endParaRPr sz="1650">
                        <a:solidFill>
                          <a:schemeClr val="dk1"/>
                        </a:solidFill>
                        <a:latin typeface="Nunito"/>
                        <a:ea typeface="Nunito"/>
                        <a:cs typeface="Nunito"/>
                        <a:sym typeface="Nunito"/>
                      </a:endParaRPr>
                    </a:p>
                    <a:p>
                      <a:pPr indent="-333375" lvl="1" marL="914400" rtl="0" algn="l">
                        <a:spcBef>
                          <a:spcPts val="0"/>
                        </a:spcBef>
                        <a:spcAft>
                          <a:spcPts val="0"/>
                        </a:spcAft>
                        <a:buClr>
                          <a:schemeClr val="dk1"/>
                        </a:buClr>
                        <a:buSzPts val="1650"/>
                        <a:buFont typeface="Nunito"/>
                        <a:buChar char="○"/>
                      </a:pPr>
                      <a:r>
                        <a:rPr lang="en-US" sz="1650">
                          <a:solidFill>
                            <a:schemeClr val="dk1"/>
                          </a:solidFill>
                          <a:latin typeface="Nunito"/>
                          <a:ea typeface="Nunito"/>
                          <a:cs typeface="Nunito"/>
                          <a:sym typeface="Nunito"/>
                        </a:rPr>
                        <a:t>User name who made an update</a:t>
                      </a:r>
                      <a:endParaRPr sz="1650">
                        <a:solidFill>
                          <a:schemeClr val="dk1"/>
                        </a:solidFill>
                        <a:latin typeface="Nunito"/>
                        <a:ea typeface="Nunito"/>
                        <a:cs typeface="Nunito"/>
                        <a:sym typeface="Nunito"/>
                      </a:endParaRPr>
                    </a:p>
                    <a:p>
                      <a:pPr indent="-333375" lvl="1" marL="914400" rtl="0" algn="l">
                        <a:spcBef>
                          <a:spcPts val="0"/>
                        </a:spcBef>
                        <a:spcAft>
                          <a:spcPts val="0"/>
                        </a:spcAft>
                        <a:buClr>
                          <a:schemeClr val="dk1"/>
                        </a:buClr>
                        <a:buSzPts val="1650"/>
                        <a:buFont typeface="Nunito"/>
                        <a:buChar char="○"/>
                      </a:pPr>
                      <a:r>
                        <a:rPr lang="en-US" sz="1650">
                          <a:solidFill>
                            <a:schemeClr val="dk1"/>
                          </a:solidFill>
                          <a:latin typeface="Nunito"/>
                          <a:ea typeface="Nunito"/>
                          <a:cs typeface="Nunito"/>
                          <a:sym typeface="Nunito"/>
                        </a:rPr>
                        <a:t>Date of update</a:t>
                      </a:r>
                      <a:endParaRPr sz="1650">
                        <a:solidFill>
                          <a:schemeClr val="dk1"/>
                        </a:solidFill>
                        <a:latin typeface="Nunito"/>
                        <a:ea typeface="Nunito"/>
                        <a:cs typeface="Nunito"/>
                        <a:sym typeface="Nunito"/>
                      </a:endParaRPr>
                    </a:p>
                  </a:txBody>
                  <a:tcPr marT="91425" marB="91425" marR="91425" marL="91425" anchor="ctr"/>
                </a:tc>
              </a:tr>
            </a:tbl>
          </a:graphicData>
        </a:graphic>
      </p:graphicFrame>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4" name="Shape 514"/>
        <p:cNvGrpSpPr/>
        <p:nvPr/>
      </p:nvGrpSpPr>
      <p:grpSpPr>
        <a:xfrm>
          <a:off x="0" y="0"/>
          <a:ext cx="0" cy="0"/>
          <a:chOff x="0" y="0"/>
          <a:chExt cx="0" cy="0"/>
        </a:xfrm>
      </p:grpSpPr>
      <p:pic>
        <p:nvPicPr>
          <p:cNvPr id="515" name="Google Shape;515;p44"/>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516" name="Google Shape;516;p44"/>
          <p:cNvSpPr txBox="1"/>
          <p:nvPr>
            <p:ph type="title"/>
          </p:nvPr>
        </p:nvSpPr>
        <p:spPr>
          <a:xfrm>
            <a:off x="1200150" y="91443"/>
            <a:ext cx="10533000" cy="783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Designs </a:t>
            </a:r>
            <a:r>
              <a:rPr lang="en-US"/>
              <a:t>(View Existing SMSes)</a:t>
            </a:r>
            <a:endParaRPr/>
          </a:p>
        </p:txBody>
      </p:sp>
      <p:sp>
        <p:nvSpPr>
          <p:cNvPr id="517" name="Google Shape;517;p44"/>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
        <p:nvSpPr>
          <p:cNvPr id="518" name="Google Shape;518;p44"/>
          <p:cNvSpPr txBox="1"/>
          <p:nvPr>
            <p:ph idx="1" type="subTitle"/>
          </p:nvPr>
        </p:nvSpPr>
        <p:spPr>
          <a:xfrm>
            <a:off x="284725" y="1070725"/>
            <a:ext cx="2307600" cy="48711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US" sz="1600"/>
              <a:t>When user logs in, they can view:</a:t>
            </a:r>
            <a:endParaRPr sz="1600"/>
          </a:p>
          <a:p>
            <a:pPr indent="-330200" lvl="0" marL="457200" rtl="0" algn="l">
              <a:spcBef>
                <a:spcPts val="1000"/>
              </a:spcBef>
              <a:spcAft>
                <a:spcPts val="0"/>
              </a:spcAft>
              <a:buSzPts val="1600"/>
              <a:buChar char="-"/>
            </a:pPr>
            <a:r>
              <a:rPr lang="en-US" sz="1600"/>
              <a:t>The current active SMSes</a:t>
            </a:r>
            <a:endParaRPr sz="1600"/>
          </a:p>
          <a:p>
            <a:pPr indent="-330200" lvl="0" marL="457200" rtl="0" algn="l">
              <a:spcBef>
                <a:spcPts val="0"/>
              </a:spcBef>
              <a:spcAft>
                <a:spcPts val="0"/>
              </a:spcAft>
              <a:buSzPts val="1600"/>
              <a:buChar char="-"/>
            </a:pPr>
            <a:r>
              <a:rPr lang="en-US" sz="1600"/>
              <a:t>The current In-Active SMSes</a:t>
            </a:r>
            <a:endParaRPr sz="1600"/>
          </a:p>
          <a:p>
            <a:pPr indent="-330200" lvl="0" marL="457200" rtl="0" algn="l">
              <a:spcBef>
                <a:spcPts val="0"/>
              </a:spcBef>
              <a:spcAft>
                <a:spcPts val="0"/>
              </a:spcAft>
              <a:buSzPts val="1600"/>
              <a:buChar char="-"/>
            </a:pPr>
            <a:r>
              <a:rPr lang="en-US" sz="1600"/>
              <a:t>Search Bar</a:t>
            </a:r>
            <a:endParaRPr sz="1600"/>
          </a:p>
          <a:p>
            <a:pPr indent="-330200" lvl="0" marL="457200" rtl="0" algn="l">
              <a:spcBef>
                <a:spcPts val="0"/>
              </a:spcBef>
              <a:spcAft>
                <a:spcPts val="0"/>
              </a:spcAft>
              <a:buSzPts val="1600"/>
              <a:buChar char="-"/>
            </a:pPr>
            <a:r>
              <a:rPr lang="en-US" sz="1600"/>
              <a:t>Cards of SMSes with their trigger names and content</a:t>
            </a:r>
            <a:endParaRPr sz="1600"/>
          </a:p>
          <a:p>
            <a:pPr indent="-330200" lvl="0" marL="457200" rtl="0" algn="l">
              <a:spcBef>
                <a:spcPts val="0"/>
              </a:spcBef>
              <a:spcAft>
                <a:spcPts val="0"/>
              </a:spcAft>
              <a:buSzPts val="1600"/>
              <a:buChar char="-"/>
            </a:pPr>
            <a:r>
              <a:rPr lang="en-US" sz="1600"/>
              <a:t>Tip Section for variables and triggers</a:t>
            </a:r>
            <a:endParaRPr sz="1600"/>
          </a:p>
          <a:p>
            <a:pPr indent="0" lvl="0" marL="0" rtl="0" algn="l">
              <a:spcBef>
                <a:spcPts val="1000"/>
              </a:spcBef>
              <a:spcAft>
                <a:spcPts val="0"/>
              </a:spcAft>
              <a:buNone/>
            </a:pPr>
            <a:r>
              <a:t/>
            </a:r>
            <a:endParaRPr sz="1600"/>
          </a:p>
          <a:p>
            <a:pPr indent="0" lvl="0" marL="0" rtl="0" algn="l">
              <a:spcBef>
                <a:spcPts val="1000"/>
              </a:spcBef>
              <a:spcAft>
                <a:spcPts val="0"/>
              </a:spcAft>
              <a:buNone/>
            </a:pPr>
            <a:r>
              <a:t/>
            </a:r>
            <a:endParaRPr sz="1600"/>
          </a:p>
        </p:txBody>
      </p:sp>
      <p:pic>
        <p:nvPicPr>
          <p:cNvPr id="519" name="Google Shape;519;p44"/>
          <p:cNvPicPr preferRelativeResize="0"/>
          <p:nvPr/>
        </p:nvPicPr>
        <p:blipFill rotWithShape="1">
          <a:blip r:embed="rId4">
            <a:alphaModFix/>
          </a:blip>
          <a:srcRect b="72487" l="140" r="-139" t="-49"/>
          <a:stretch/>
        </p:blipFill>
        <p:spPr>
          <a:xfrm>
            <a:off x="2807150" y="1110300"/>
            <a:ext cx="9166101" cy="5045201"/>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 name="Shape 523"/>
        <p:cNvGrpSpPr/>
        <p:nvPr/>
      </p:nvGrpSpPr>
      <p:grpSpPr>
        <a:xfrm>
          <a:off x="0" y="0"/>
          <a:ext cx="0" cy="0"/>
          <a:chOff x="0" y="0"/>
          <a:chExt cx="0" cy="0"/>
        </a:xfrm>
      </p:grpSpPr>
      <p:pic>
        <p:nvPicPr>
          <p:cNvPr id="524" name="Google Shape;524;p45"/>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525" name="Google Shape;525;p45"/>
          <p:cNvSpPr txBox="1"/>
          <p:nvPr>
            <p:ph type="title"/>
          </p:nvPr>
        </p:nvSpPr>
        <p:spPr>
          <a:xfrm>
            <a:off x="1200150" y="91443"/>
            <a:ext cx="10533000" cy="783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Designs (Edit &amp; Update Existing SMSes)</a:t>
            </a:r>
            <a:endParaRPr/>
          </a:p>
        </p:txBody>
      </p:sp>
      <p:sp>
        <p:nvSpPr>
          <p:cNvPr id="526" name="Google Shape;526;p45"/>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
        <p:nvSpPr>
          <p:cNvPr id="527" name="Google Shape;527;p45"/>
          <p:cNvSpPr txBox="1"/>
          <p:nvPr>
            <p:ph idx="1" type="subTitle"/>
          </p:nvPr>
        </p:nvSpPr>
        <p:spPr>
          <a:xfrm>
            <a:off x="103900" y="1070725"/>
            <a:ext cx="2511000" cy="5215800"/>
          </a:xfrm>
          <a:prstGeom prst="rect">
            <a:avLst/>
          </a:prstGeom>
        </p:spPr>
        <p:txBody>
          <a:bodyPr anchorCtr="0" anchor="ctr" bIns="45700" lIns="91425" spcFirstLastPara="1" rIns="91425" wrap="square" tIns="45700">
            <a:noAutofit/>
          </a:bodyPr>
          <a:lstStyle/>
          <a:p>
            <a:pPr indent="0" lvl="0" marL="0" rtl="0" algn="l">
              <a:spcBef>
                <a:spcPts val="1000"/>
              </a:spcBef>
              <a:spcAft>
                <a:spcPts val="0"/>
              </a:spcAft>
              <a:buNone/>
            </a:pPr>
            <a:r>
              <a:rPr lang="en-US" sz="1600"/>
              <a:t>Edit an SMS:</a:t>
            </a:r>
            <a:endParaRPr sz="1600"/>
          </a:p>
          <a:p>
            <a:pPr indent="-330200" lvl="0" marL="457200" rtl="0" algn="l">
              <a:spcBef>
                <a:spcPts val="1000"/>
              </a:spcBef>
              <a:spcAft>
                <a:spcPts val="0"/>
              </a:spcAft>
              <a:buSzPts val="1600"/>
              <a:buChar char="-"/>
            </a:pPr>
            <a:r>
              <a:rPr lang="en-US" sz="1600"/>
              <a:t>Edit Copy</a:t>
            </a:r>
            <a:endParaRPr sz="1600"/>
          </a:p>
          <a:p>
            <a:pPr indent="-330200" lvl="0" marL="457200" rtl="0" algn="l">
              <a:spcBef>
                <a:spcPts val="0"/>
              </a:spcBef>
              <a:spcAft>
                <a:spcPts val="0"/>
              </a:spcAft>
              <a:buSzPts val="1600"/>
              <a:buChar char="-"/>
            </a:pPr>
            <a:r>
              <a:rPr lang="en-US" sz="1600"/>
              <a:t>Add/Remove dynamic variables to the copy of SMS</a:t>
            </a:r>
            <a:endParaRPr sz="1600"/>
          </a:p>
          <a:p>
            <a:pPr indent="-330200" lvl="0" marL="457200" rtl="0" algn="l">
              <a:spcBef>
                <a:spcPts val="0"/>
              </a:spcBef>
              <a:spcAft>
                <a:spcPts val="0"/>
              </a:spcAft>
              <a:buSzPts val="1600"/>
              <a:buChar char="-"/>
            </a:pPr>
            <a:r>
              <a:rPr lang="en-US" sz="1600"/>
              <a:t>Edit Description of SMS</a:t>
            </a:r>
            <a:endParaRPr sz="1600"/>
          </a:p>
          <a:p>
            <a:pPr indent="-330200" lvl="0" marL="457200" rtl="0" algn="l">
              <a:spcBef>
                <a:spcPts val="0"/>
              </a:spcBef>
              <a:spcAft>
                <a:spcPts val="0"/>
              </a:spcAft>
              <a:buSzPts val="1600"/>
              <a:buChar char="-"/>
            </a:pPr>
            <a:r>
              <a:rPr lang="en-US" sz="1600"/>
              <a:t>Make it “Inactive”</a:t>
            </a:r>
            <a:endParaRPr sz="1600"/>
          </a:p>
          <a:p>
            <a:pPr indent="-330200" lvl="0" marL="457200" rtl="0" algn="l">
              <a:spcBef>
                <a:spcPts val="0"/>
              </a:spcBef>
              <a:spcAft>
                <a:spcPts val="0"/>
              </a:spcAft>
              <a:buSzPts val="1600"/>
              <a:buChar char="-"/>
            </a:pPr>
            <a:r>
              <a:rPr lang="en-US" sz="1600"/>
              <a:t>View activity log of edits made</a:t>
            </a:r>
            <a:endParaRPr sz="1600"/>
          </a:p>
          <a:p>
            <a:pPr indent="-330200" lvl="0" marL="457200" rtl="0" algn="l">
              <a:spcBef>
                <a:spcPts val="0"/>
              </a:spcBef>
              <a:spcAft>
                <a:spcPts val="0"/>
              </a:spcAft>
              <a:buSzPts val="1600"/>
              <a:buChar char="-"/>
            </a:pPr>
            <a:r>
              <a:rPr lang="en-US" sz="1600"/>
              <a:t>View info such as the trigger name and details associated with the SMS, and platforms involved</a:t>
            </a:r>
            <a:endParaRPr sz="1600"/>
          </a:p>
          <a:p>
            <a:pPr indent="0" lvl="0" marL="0" rtl="0" algn="l">
              <a:spcBef>
                <a:spcPts val="1000"/>
              </a:spcBef>
              <a:spcAft>
                <a:spcPts val="0"/>
              </a:spcAft>
              <a:buNone/>
            </a:pPr>
            <a:r>
              <a:t/>
            </a:r>
            <a:endParaRPr sz="1600"/>
          </a:p>
        </p:txBody>
      </p:sp>
      <p:pic>
        <p:nvPicPr>
          <p:cNvPr id="528" name="Google Shape;528;p45"/>
          <p:cNvPicPr preferRelativeResize="0"/>
          <p:nvPr/>
        </p:nvPicPr>
        <p:blipFill rotWithShape="1">
          <a:blip r:embed="rId4">
            <a:alphaModFix/>
          </a:blip>
          <a:srcRect b="1009" l="0" r="0" t="1009"/>
          <a:stretch/>
        </p:blipFill>
        <p:spPr>
          <a:xfrm>
            <a:off x="2728708" y="1093800"/>
            <a:ext cx="9042391" cy="51109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2" name="Shape 532"/>
        <p:cNvGrpSpPr/>
        <p:nvPr/>
      </p:nvGrpSpPr>
      <p:grpSpPr>
        <a:xfrm>
          <a:off x="0" y="0"/>
          <a:ext cx="0" cy="0"/>
          <a:chOff x="0" y="0"/>
          <a:chExt cx="0" cy="0"/>
        </a:xfrm>
      </p:grpSpPr>
      <p:pic>
        <p:nvPicPr>
          <p:cNvPr id="533" name="Google Shape;533;p46"/>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534" name="Google Shape;534;p46"/>
          <p:cNvSpPr txBox="1"/>
          <p:nvPr>
            <p:ph type="title"/>
          </p:nvPr>
        </p:nvSpPr>
        <p:spPr>
          <a:xfrm>
            <a:off x="1200150" y="91443"/>
            <a:ext cx="10533000" cy="783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Designs (Info on Existing SMS Triggers)</a:t>
            </a:r>
            <a:endParaRPr/>
          </a:p>
        </p:txBody>
      </p:sp>
      <p:sp>
        <p:nvSpPr>
          <p:cNvPr id="535" name="Google Shape;535;p46"/>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
        <p:nvSpPr>
          <p:cNvPr id="536" name="Google Shape;536;p46"/>
          <p:cNvSpPr txBox="1"/>
          <p:nvPr>
            <p:ph idx="1" type="subTitle"/>
          </p:nvPr>
        </p:nvSpPr>
        <p:spPr>
          <a:xfrm>
            <a:off x="284725" y="1070725"/>
            <a:ext cx="2191800" cy="4670400"/>
          </a:xfrm>
          <a:prstGeom prst="rect">
            <a:avLst/>
          </a:prstGeom>
        </p:spPr>
        <p:txBody>
          <a:bodyPr anchorCtr="0" anchor="ctr" bIns="45700" lIns="91425" spcFirstLastPara="1" rIns="91425" wrap="square" tIns="45700">
            <a:noAutofit/>
          </a:bodyPr>
          <a:lstStyle/>
          <a:p>
            <a:pPr indent="0" lvl="0" marL="0" rtl="0" algn="l">
              <a:spcBef>
                <a:spcPts val="1000"/>
              </a:spcBef>
              <a:spcAft>
                <a:spcPts val="0"/>
              </a:spcAft>
              <a:buClr>
                <a:schemeClr val="dk1"/>
              </a:buClr>
              <a:buSzPts val="1100"/>
              <a:buFont typeface="Arial"/>
              <a:buNone/>
            </a:pPr>
            <a:r>
              <a:rPr lang="en-US" sz="1600"/>
              <a:t>Information on the triggers within the system and what they mean.</a:t>
            </a:r>
            <a:endParaRPr sz="1600"/>
          </a:p>
          <a:p>
            <a:pPr indent="0" lvl="0" marL="0" rtl="0" algn="l">
              <a:spcBef>
                <a:spcPts val="1000"/>
              </a:spcBef>
              <a:spcAft>
                <a:spcPts val="0"/>
              </a:spcAft>
              <a:buClr>
                <a:schemeClr val="dk1"/>
              </a:buClr>
              <a:buSzPts val="1100"/>
              <a:buFont typeface="Arial"/>
              <a:buNone/>
            </a:pPr>
            <a:r>
              <a:rPr lang="en-US" sz="1600"/>
              <a:t>User can use also use the search bar to find specifics.</a:t>
            </a:r>
            <a:endParaRPr sz="1600"/>
          </a:p>
          <a:p>
            <a:pPr indent="0" lvl="0" marL="0" rtl="0" algn="l">
              <a:spcBef>
                <a:spcPts val="1000"/>
              </a:spcBef>
              <a:spcAft>
                <a:spcPts val="0"/>
              </a:spcAft>
              <a:buNone/>
            </a:pPr>
            <a:r>
              <a:t/>
            </a:r>
            <a:endParaRPr sz="1600"/>
          </a:p>
        </p:txBody>
      </p:sp>
      <p:pic>
        <p:nvPicPr>
          <p:cNvPr id="537" name="Google Shape;537;p46"/>
          <p:cNvPicPr preferRelativeResize="0"/>
          <p:nvPr/>
        </p:nvPicPr>
        <p:blipFill rotWithShape="1">
          <a:blip r:embed="rId4">
            <a:alphaModFix/>
          </a:blip>
          <a:srcRect b="0" l="327" r="327" t="0"/>
          <a:stretch/>
        </p:blipFill>
        <p:spPr>
          <a:xfrm>
            <a:off x="3032100" y="1417575"/>
            <a:ext cx="8211953" cy="464732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1" name="Shape 541"/>
        <p:cNvGrpSpPr/>
        <p:nvPr/>
      </p:nvGrpSpPr>
      <p:grpSpPr>
        <a:xfrm>
          <a:off x="0" y="0"/>
          <a:ext cx="0" cy="0"/>
          <a:chOff x="0" y="0"/>
          <a:chExt cx="0" cy="0"/>
        </a:xfrm>
      </p:grpSpPr>
      <p:pic>
        <p:nvPicPr>
          <p:cNvPr id="542" name="Google Shape;542;p47"/>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543" name="Google Shape;543;p47"/>
          <p:cNvSpPr txBox="1"/>
          <p:nvPr>
            <p:ph type="title"/>
          </p:nvPr>
        </p:nvSpPr>
        <p:spPr>
          <a:xfrm>
            <a:off x="1200150" y="91443"/>
            <a:ext cx="10533000" cy="783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Designs (Info on Existing SMS Dynamic Variables)</a:t>
            </a:r>
            <a:endParaRPr/>
          </a:p>
        </p:txBody>
      </p:sp>
      <p:sp>
        <p:nvSpPr>
          <p:cNvPr id="544" name="Google Shape;544;p47"/>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
        <p:nvSpPr>
          <p:cNvPr id="545" name="Google Shape;545;p47"/>
          <p:cNvSpPr txBox="1"/>
          <p:nvPr>
            <p:ph idx="1" type="subTitle"/>
          </p:nvPr>
        </p:nvSpPr>
        <p:spPr>
          <a:xfrm>
            <a:off x="284725" y="1070725"/>
            <a:ext cx="2070600" cy="4670400"/>
          </a:xfrm>
          <a:prstGeom prst="rect">
            <a:avLst/>
          </a:prstGeom>
        </p:spPr>
        <p:txBody>
          <a:bodyPr anchorCtr="0" anchor="ctr" bIns="45700" lIns="91425" spcFirstLastPara="1" rIns="91425" wrap="square" tIns="45700">
            <a:noAutofit/>
          </a:bodyPr>
          <a:lstStyle/>
          <a:p>
            <a:pPr indent="0" lvl="0" marL="0" rtl="0" algn="l">
              <a:spcBef>
                <a:spcPts val="1000"/>
              </a:spcBef>
              <a:spcAft>
                <a:spcPts val="0"/>
              </a:spcAft>
              <a:buNone/>
            </a:pPr>
            <a:r>
              <a:rPr lang="en-US" sz="1600"/>
              <a:t>Information on the dynamic variables within the system and what they mean.</a:t>
            </a:r>
            <a:endParaRPr sz="1600"/>
          </a:p>
          <a:p>
            <a:pPr indent="0" lvl="0" marL="0" rtl="0" algn="l">
              <a:spcBef>
                <a:spcPts val="1000"/>
              </a:spcBef>
              <a:spcAft>
                <a:spcPts val="0"/>
              </a:spcAft>
              <a:buClr>
                <a:schemeClr val="dk1"/>
              </a:buClr>
              <a:buSzPts val="1100"/>
              <a:buFont typeface="Arial"/>
              <a:buNone/>
            </a:pPr>
            <a:r>
              <a:rPr lang="en-US" sz="1600"/>
              <a:t>User can use also use the </a:t>
            </a:r>
            <a:r>
              <a:rPr lang="en-US" sz="1600"/>
              <a:t>search bar to find specifics.</a:t>
            </a:r>
            <a:endParaRPr sz="1600"/>
          </a:p>
        </p:txBody>
      </p:sp>
      <p:pic>
        <p:nvPicPr>
          <p:cNvPr id="546" name="Google Shape;546;p47"/>
          <p:cNvPicPr preferRelativeResize="0"/>
          <p:nvPr/>
        </p:nvPicPr>
        <p:blipFill rotWithShape="1">
          <a:blip r:embed="rId4">
            <a:alphaModFix/>
          </a:blip>
          <a:srcRect b="0" l="553" r="543" t="0"/>
          <a:stretch/>
        </p:blipFill>
        <p:spPr>
          <a:xfrm>
            <a:off x="3033100" y="1350350"/>
            <a:ext cx="8344373" cy="47436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pic>
        <p:nvPicPr>
          <p:cNvPr id="177" name="Google Shape;177;p21"/>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178" name="Google Shape;178;p21"/>
          <p:cNvSpPr txBox="1"/>
          <p:nvPr>
            <p:ph type="title"/>
          </p:nvPr>
        </p:nvSpPr>
        <p:spPr>
          <a:xfrm>
            <a:off x="1200150" y="91443"/>
            <a:ext cx="10533000" cy="783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SMS at Koko </a:t>
            </a:r>
            <a:r>
              <a:rPr lang="en-US"/>
              <a:t>- Current Setup</a:t>
            </a:r>
            <a:endParaRPr/>
          </a:p>
        </p:txBody>
      </p:sp>
      <p:sp>
        <p:nvSpPr>
          <p:cNvPr id="179" name="Google Shape;179;p21"/>
          <p:cNvSpPr txBox="1"/>
          <p:nvPr>
            <p:ph idx="1" type="subTitle"/>
          </p:nvPr>
        </p:nvSpPr>
        <p:spPr>
          <a:xfrm>
            <a:off x="458699" y="1003045"/>
            <a:ext cx="11274600" cy="48519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t/>
            </a:r>
            <a:endParaRPr b="1" sz="1800"/>
          </a:p>
          <a:p>
            <a:pPr indent="0" lvl="0" marL="0" rtl="0" algn="l">
              <a:lnSpc>
                <a:spcPct val="115000"/>
              </a:lnSpc>
              <a:spcBef>
                <a:spcPts val="0"/>
              </a:spcBef>
              <a:spcAft>
                <a:spcPts val="0"/>
              </a:spcAft>
              <a:buNone/>
            </a:pPr>
            <a:r>
              <a:rPr lang="en-US" sz="1800"/>
              <a:t>The business needs to be able to engage with customers as often as possible (ie. whenever they need/want to) in an efficient, simple and convenient manner. </a:t>
            </a:r>
            <a:endParaRPr sz="1800"/>
          </a:p>
          <a:p>
            <a:pPr indent="0" lvl="0" marL="0" rtl="0" algn="l">
              <a:lnSpc>
                <a:spcPct val="115000"/>
              </a:lnSpc>
              <a:spcBef>
                <a:spcPts val="0"/>
              </a:spcBef>
              <a:spcAft>
                <a:spcPts val="0"/>
              </a:spcAft>
              <a:buNone/>
            </a:pPr>
            <a:r>
              <a:t/>
            </a:r>
            <a:endParaRPr sz="1800"/>
          </a:p>
          <a:p>
            <a:pPr indent="0" lvl="0" marL="0" rtl="0" algn="l">
              <a:lnSpc>
                <a:spcPct val="115000"/>
              </a:lnSpc>
              <a:spcBef>
                <a:spcPts val="0"/>
              </a:spcBef>
              <a:spcAft>
                <a:spcPts val="0"/>
              </a:spcAft>
              <a:buNone/>
            </a:pPr>
            <a:r>
              <a:rPr lang="en-US" sz="1800"/>
              <a:t>Today, multiple SMSes are sent from different platforms across multiple customer journeys. </a:t>
            </a:r>
            <a:endParaRPr sz="1800"/>
          </a:p>
          <a:p>
            <a:pPr indent="0" lvl="0" marL="0" rtl="0" algn="l">
              <a:lnSpc>
                <a:spcPct val="115000"/>
              </a:lnSpc>
              <a:spcBef>
                <a:spcPts val="0"/>
              </a:spcBef>
              <a:spcAft>
                <a:spcPts val="0"/>
              </a:spcAft>
              <a:buNone/>
            </a:pPr>
            <a:r>
              <a:t/>
            </a:r>
            <a:endParaRPr sz="1800"/>
          </a:p>
          <a:p>
            <a:pPr indent="0" lvl="0" marL="0" rtl="0" algn="l">
              <a:lnSpc>
                <a:spcPct val="115000"/>
              </a:lnSpc>
              <a:spcBef>
                <a:spcPts val="0"/>
              </a:spcBef>
              <a:spcAft>
                <a:spcPts val="0"/>
              </a:spcAft>
              <a:buNone/>
            </a:pPr>
            <a:r>
              <a:rPr lang="en-US" sz="1800"/>
              <a:t>Many of these SMSes require updates on an ongoing basis. At the moment, changing SMS content currently requires a code change and a KOKO Core release which limits our ability to easily control our customer communications. </a:t>
            </a:r>
            <a:endParaRPr sz="1800"/>
          </a:p>
          <a:p>
            <a:pPr indent="0" lvl="0" marL="0" rtl="0" algn="l">
              <a:lnSpc>
                <a:spcPct val="115000"/>
              </a:lnSpc>
              <a:spcBef>
                <a:spcPts val="0"/>
              </a:spcBef>
              <a:spcAft>
                <a:spcPts val="0"/>
              </a:spcAft>
              <a:buNone/>
            </a:pPr>
            <a:r>
              <a:t/>
            </a:r>
            <a:endParaRPr sz="1800"/>
          </a:p>
          <a:p>
            <a:pPr indent="0" lvl="0" marL="0" rtl="0" algn="l">
              <a:lnSpc>
                <a:spcPct val="115000"/>
              </a:lnSpc>
              <a:spcBef>
                <a:spcPts val="0"/>
              </a:spcBef>
              <a:spcAft>
                <a:spcPts val="0"/>
              </a:spcAft>
              <a:buClr>
                <a:schemeClr val="dk1"/>
              </a:buClr>
              <a:buSzPts val="1100"/>
              <a:buFont typeface="Arial"/>
              <a:buNone/>
            </a:pPr>
            <a:r>
              <a:rPr lang="en-US" sz="1800"/>
              <a:t>The </a:t>
            </a:r>
            <a:r>
              <a:rPr b="1" lang="en-US" sz="1800" u="sng">
                <a:solidFill>
                  <a:srgbClr val="1155CC"/>
                </a:solidFill>
                <a:hlinkClick r:id="rId4">
                  <a:extLst>
                    <a:ext uri="{A12FA001-AC4F-418D-AE19-62706E023703}">
                      <ahyp:hlinkClr val="tx"/>
                    </a:ext>
                  </a:extLst>
                </a:hlinkClick>
              </a:rPr>
              <a:t>current documentation </a:t>
            </a:r>
            <a:r>
              <a:rPr lang="en-US" sz="1800"/>
              <a:t>was being amended on a manual basis and is now out of date. </a:t>
            </a:r>
            <a:endParaRPr sz="1800"/>
          </a:p>
          <a:p>
            <a:pPr indent="0" lvl="0" marL="0" rtl="0" algn="l">
              <a:lnSpc>
                <a:spcPct val="115000"/>
              </a:lnSpc>
              <a:spcBef>
                <a:spcPts val="0"/>
              </a:spcBef>
              <a:spcAft>
                <a:spcPts val="0"/>
              </a:spcAft>
              <a:buClr>
                <a:schemeClr val="dk1"/>
              </a:buClr>
              <a:buSzPts val="1100"/>
              <a:buFont typeface="Arial"/>
              <a:buNone/>
            </a:pPr>
            <a:r>
              <a:t/>
            </a:r>
            <a:endParaRPr sz="1800"/>
          </a:p>
          <a:p>
            <a:pPr indent="0" lvl="0" marL="0" rtl="0" algn="l">
              <a:lnSpc>
                <a:spcPct val="115000"/>
              </a:lnSpc>
              <a:spcBef>
                <a:spcPts val="0"/>
              </a:spcBef>
              <a:spcAft>
                <a:spcPts val="0"/>
              </a:spcAft>
              <a:buClr>
                <a:schemeClr val="dk1"/>
              </a:buClr>
              <a:buSzPts val="1100"/>
              <a:buFont typeface="Arial"/>
              <a:buNone/>
            </a:pPr>
            <a:r>
              <a:rPr lang="en-US" sz="1800"/>
              <a:t>Basically, with the current system, the business finds it difficult to manage the process of engaging with customers via the SMSs.</a:t>
            </a:r>
            <a:endParaRPr sz="1800"/>
          </a:p>
          <a:p>
            <a:pPr indent="0" lvl="0" marL="0" rtl="0" algn="l">
              <a:lnSpc>
                <a:spcPct val="120000"/>
              </a:lnSpc>
              <a:spcBef>
                <a:spcPts val="1000"/>
              </a:spcBef>
              <a:spcAft>
                <a:spcPts val="0"/>
              </a:spcAft>
              <a:buNone/>
            </a:pPr>
            <a:r>
              <a:t/>
            </a:r>
            <a:endParaRPr sz="1800"/>
          </a:p>
          <a:p>
            <a:pPr indent="0" lvl="0" marL="0" rtl="0" algn="l">
              <a:lnSpc>
                <a:spcPct val="120000"/>
              </a:lnSpc>
              <a:spcBef>
                <a:spcPts val="2000"/>
              </a:spcBef>
              <a:spcAft>
                <a:spcPts val="2000"/>
              </a:spcAft>
              <a:buNone/>
            </a:pPr>
            <a:r>
              <a:t/>
            </a:r>
            <a:endParaRPr sz="1800"/>
          </a:p>
        </p:txBody>
      </p:sp>
      <p:sp>
        <p:nvSpPr>
          <p:cNvPr id="180" name="Google Shape;180;p21"/>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0" name="Shape 550"/>
        <p:cNvGrpSpPr/>
        <p:nvPr/>
      </p:nvGrpSpPr>
      <p:grpSpPr>
        <a:xfrm>
          <a:off x="0" y="0"/>
          <a:ext cx="0" cy="0"/>
          <a:chOff x="0" y="0"/>
          <a:chExt cx="0" cy="0"/>
        </a:xfrm>
      </p:grpSpPr>
      <p:pic>
        <p:nvPicPr>
          <p:cNvPr id="551" name="Google Shape;551;p48"/>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552" name="Google Shape;552;p48"/>
          <p:cNvSpPr txBox="1"/>
          <p:nvPr>
            <p:ph type="title"/>
          </p:nvPr>
        </p:nvSpPr>
        <p:spPr>
          <a:xfrm>
            <a:off x="1200150" y="91443"/>
            <a:ext cx="10533000" cy="783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Designs (Activity Log)</a:t>
            </a:r>
            <a:endParaRPr/>
          </a:p>
        </p:txBody>
      </p:sp>
      <p:sp>
        <p:nvSpPr>
          <p:cNvPr id="553" name="Google Shape;553;p48"/>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
        <p:nvSpPr>
          <p:cNvPr id="554" name="Google Shape;554;p48"/>
          <p:cNvSpPr txBox="1"/>
          <p:nvPr>
            <p:ph idx="1" type="subTitle"/>
          </p:nvPr>
        </p:nvSpPr>
        <p:spPr>
          <a:xfrm>
            <a:off x="284725" y="1070725"/>
            <a:ext cx="2070600" cy="4670400"/>
          </a:xfrm>
          <a:prstGeom prst="rect">
            <a:avLst/>
          </a:prstGeom>
        </p:spPr>
        <p:txBody>
          <a:bodyPr anchorCtr="0" anchor="ctr" bIns="45700" lIns="91425" spcFirstLastPara="1" rIns="91425" wrap="square" tIns="45700">
            <a:noAutofit/>
          </a:bodyPr>
          <a:lstStyle/>
          <a:p>
            <a:pPr indent="0" lvl="0" marL="0" rtl="0" algn="l">
              <a:spcBef>
                <a:spcPts val="1000"/>
              </a:spcBef>
              <a:spcAft>
                <a:spcPts val="0"/>
              </a:spcAft>
              <a:buNone/>
            </a:pPr>
            <a:r>
              <a:rPr lang="en-US" sz="1600"/>
              <a:t>Realtime activity log of any updates made to an SMS:</a:t>
            </a:r>
            <a:endParaRPr sz="1600"/>
          </a:p>
          <a:p>
            <a:pPr indent="-330200" lvl="0" marL="457200" rtl="0" algn="l">
              <a:spcBef>
                <a:spcPts val="1000"/>
              </a:spcBef>
              <a:spcAft>
                <a:spcPts val="0"/>
              </a:spcAft>
              <a:buSzPts val="1600"/>
              <a:buChar char="-"/>
            </a:pPr>
            <a:r>
              <a:rPr lang="en-US" sz="1600"/>
              <a:t>Name of editor</a:t>
            </a:r>
            <a:endParaRPr sz="1600"/>
          </a:p>
          <a:p>
            <a:pPr indent="-330200" lvl="0" marL="457200" rtl="0" algn="l">
              <a:spcBef>
                <a:spcPts val="0"/>
              </a:spcBef>
              <a:spcAft>
                <a:spcPts val="0"/>
              </a:spcAft>
              <a:buSzPts val="1600"/>
              <a:buChar char="-"/>
            </a:pPr>
            <a:r>
              <a:rPr lang="en-US" sz="1600"/>
              <a:t>Date of edits</a:t>
            </a:r>
            <a:endParaRPr sz="1600"/>
          </a:p>
          <a:p>
            <a:pPr indent="-330200" lvl="0" marL="457200" rtl="0" algn="l">
              <a:spcBef>
                <a:spcPts val="0"/>
              </a:spcBef>
              <a:spcAft>
                <a:spcPts val="0"/>
              </a:spcAft>
              <a:buSzPts val="1600"/>
              <a:buChar char="-"/>
            </a:pPr>
            <a:r>
              <a:rPr lang="en-US" sz="1600"/>
              <a:t>Type of edit (SMS Content, SMS Description)</a:t>
            </a:r>
            <a:endParaRPr sz="1600"/>
          </a:p>
          <a:p>
            <a:pPr indent="0" lvl="0" marL="457200" rtl="0" algn="l">
              <a:spcBef>
                <a:spcPts val="1000"/>
              </a:spcBef>
              <a:spcAft>
                <a:spcPts val="0"/>
              </a:spcAft>
              <a:buNone/>
            </a:pPr>
            <a:r>
              <a:t/>
            </a:r>
            <a:endParaRPr sz="1600"/>
          </a:p>
          <a:p>
            <a:pPr indent="0" lvl="0" marL="0" rtl="0" algn="l">
              <a:spcBef>
                <a:spcPts val="1000"/>
              </a:spcBef>
              <a:spcAft>
                <a:spcPts val="0"/>
              </a:spcAft>
              <a:buNone/>
            </a:pPr>
            <a:r>
              <a:rPr lang="en-US" sz="1600"/>
              <a:t>Users can also see the details of the content changed/edited.</a:t>
            </a:r>
            <a:endParaRPr sz="1600"/>
          </a:p>
        </p:txBody>
      </p:sp>
      <p:pic>
        <p:nvPicPr>
          <p:cNvPr id="555" name="Google Shape;555;p48"/>
          <p:cNvPicPr preferRelativeResize="0"/>
          <p:nvPr/>
        </p:nvPicPr>
        <p:blipFill rotWithShape="1">
          <a:blip r:embed="rId4">
            <a:alphaModFix/>
          </a:blip>
          <a:srcRect b="62442" l="72086" r="13739" t="0"/>
          <a:stretch/>
        </p:blipFill>
        <p:spPr>
          <a:xfrm>
            <a:off x="3694400" y="997150"/>
            <a:ext cx="3142097" cy="3693027"/>
          </a:xfrm>
          <a:prstGeom prst="rect">
            <a:avLst/>
          </a:prstGeom>
          <a:noFill/>
          <a:ln>
            <a:noFill/>
          </a:ln>
          <a:effectLst>
            <a:outerShdw blurRad="57150" rotWithShape="0" algn="bl" dir="5400000" dist="19050">
              <a:srgbClr val="000000">
                <a:alpha val="50000"/>
              </a:srgbClr>
            </a:outerShdw>
          </a:effectLst>
        </p:spPr>
      </p:pic>
      <p:pic>
        <p:nvPicPr>
          <p:cNvPr id="556" name="Google Shape;556;p48"/>
          <p:cNvPicPr preferRelativeResize="0"/>
          <p:nvPr/>
        </p:nvPicPr>
        <p:blipFill rotWithShape="1">
          <a:blip r:embed="rId5">
            <a:alphaModFix/>
          </a:blip>
          <a:srcRect b="29943" l="37938" r="38227" t="21884"/>
          <a:stretch/>
        </p:blipFill>
        <p:spPr>
          <a:xfrm>
            <a:off x="7093950" y="1970900"/>
            <a:ext cx="4753497" cy="4261775"/>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1" name="Shape 561"/>
        <p:cNvGrpSpPr/>
        <p:nvPr/>
      </p:nvGrpSpPr>
      <p:grpSpPr>
        <a:xfrm>
          <a:off x="0" y="0"/>
          <a:ext cx="0" cy="0"/>
          <a:chOff x="0" y="0"/>
          <a:chExt cx="0" cy="0"/>
        </a:xfrm>
      </p:grpSpPr>
      <p:sp>
        <p:nvSpPr>
          <p:cNvPr id="562" name="Google Shape;562;p49"/>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Requirements </a:t>
            </a:r>
            <a:endParaRPr/>
          </a:p>
        </p:txBody>
      </p:sp>
      <p:sp>
        <p:nvSpPr>
          <p:cNvPr id="563" name="Google Shape;563;p49"/>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graphicFrame>
        <p:nvGraphicFramePr>
          <p:cNvPr id="564" name="Google Shape;564;p49"/>
          <p:cNvGraphicFramePr/>
          <p:nvPr/>
        </p:nvGraphicFramePr>
        <p:xfrm>
          <a:off x="352800" y="1541575"/>
          <a:ext cx="3000000" cy="3000000"/>
        </p:xfrm>
        <a:graphic>
          <a:graphicData uri="http://schemas.openxmlformats.org/drawingml/2006/table">
            <a:tbl>
              <a:tblPr>
                <a:noFill/>
                <a:tableStyleId>{D8871443-5FC0-47D9-8C7C-814061F2D1F8}</a:tableStyleId>
              </a:tblPr>
              <a:tblGrid>
                <a:gridCol w="3544200"/>
                <a:gridCol w="7720725"/>
              </a:tblGrid>
              <a:tr h="491475">
                <a:tc>
                  <a:txBody>
                    <a:bodyPr/>
                    <a:lstStyle/>
                    <a:p>
                      <a:pPr indent="0" lvl="0" marL="0" rtl="0" algn="l">
                        <a:spcBef>
                          <a:spcPts val="0"/>
                        </a:spcBef>
                        <a:spcAft>
                          <a:spcPts val="0"/>
                        </a:spcAft>
                        <a:buNone/>
                      </a:pPr>
                      <a:r>
                        <a:rPr b="1" lang="en-US" sz="1600">
                          <a:latin typeface="Nunito"/>
                          <a:ea typeface="Nunito"/>
                          <a:cs typeface="Nunito"/>
                          <a:sym typeface="Nunito"/>
                        </a:rPr>
                        <a:t>Key Requirements</a:t>
                      </a:r>
                      <a:endParaRPr b="1" sz="1600">
                        <a:latin typeface="Nunito"/>
                        <a:ea typeface="Nunito"/>
                        <a:cs typeface="Nunito"/>
                        <a:sym typeface="Nunito"/>
                      </a:endParaRPr>
                    </a:p>
                  </a:txBody>
                  <a:tcPr marT="91425" marB="91425" marR="91425" marL="91425" anchor="ctr"/>
                </a:tc>
                <a:tc>
                  <a:txBody>
                    <a:bodyPr/>
                    <a:lstStyle/>
                    <a:p>
                      <a:pPr indent="0" lvl="0" marL="0" rtl="0" algn="l">
                        <a:spcBef>
                          <a:spcPts val="0"/>
                        </a:spcBef>
                        <a:spcAft>
                          <a:spcPts val="0"/>
                        </a:spcAft>
                        <a:buNone/>
                      </a:pPr>
                      <a:r>
                        <a:rPr b="1" lang="en-US" sz="1600">
                          <a:latin typeface="Nunito"/>
                          <a:ea typeface="Nunito"/>
                          <a:cs typeface="Nunito"/>
                          <a:sym typeface="Nunito"/>
                        </a:rPr>
                        <a:t>Details</a:t>
                      </a:r>
                      <a:endParaRPr b="1" sz="1600">
                        <a:latin typeface="Nunito"/>
                        <a:ea typeface="Nunito"/>
                        <a:cs typeface="Nunito"/>
                        <a:sym typeface="Nunito"/>
                      </a:endParaRPr>
                    </a:p>
                  </a:txBody>
                  <a:tcPr marT="91425" marB="91425" marR="91425" marL="91425" anchor="ctr"/>
                </a:tc>
              </a:tr>
              <a:tr h="726900">
                <a:tc>
                  <a:txBody>
                    <a:bodyPr/>
                    <a:lstStyle/>
                    <a:p>
                      <a:pPr indent="0" lvl="0" marL="0" rtl="0" algn="l">
                        <a:spcBef>
                          <a:spcPts val="0"/>
                        </a:spcBef>
                        <a:spcAft>
                          <a:spcPts val="0"/>
                        </a:spcAft>
                        <a:buNone/>
                      </a:pPr>
                      <a:r>
                        <a:rPr lang="en-US" sz="1600">
                          <a:latin typeface="Nunito"/>
                          <a:ea typeface="Nunito"/>
                          <a:cs typeface="Nunito"/>
                          <a:sym typeface="Nunito"/>
                        </a:rPr>
                        <a:t>Each trigger name must be unique in the system</a:t>
                      </a:r>
                      <a:endParaRPr sz="1600">
                        <a:latin typeface="Nunito"/>
                        <a:ea typeface="Nunito"/>
                        <a:cs typeface="Nunito"/>
                        <a:sym typeface="Nunito"/>
                      </a:endParaRPr>
                    </a:p>
                  </a:txBody>
                  <a:tcPr marT="91425" marB="91425" marR="91425" marL="91425" anchor="ctr"/>
                </a:tc>
                <a:tc>
                  <a:txBody>
                    <a:bodyPr/>
                    <a:lstStyle/>
                    <a:p>
                      <a:pPr indent="-330200" lvl="0" marL="457200" rtl="0" algn="l">
                        <a:spcBef>
                          <a:spcPts val="0"/>
                        </a:spcBef>
                        <a:spcAft>
                          <a:spcPts val="0"/>
                        </a:spcAft>
                        <a:buClr>
                          <a:schemeClr val="dk1"/>
                        </a:buClr>
                        <a:buSzPts val="1600"/>
                        <a:buFont typeface="Nunito"/>
                        <a:buChar char="●"/>
                      </a:pPr>
                      <a:r>
                        <a:rPr lang="en-US" sz="1600">
                          <a:solidFill>
                            <a:schemeClr val="dk1"/>
                          </a:solidFill>
                          <a:latin typeface="Nunito"/>
                          <a:ea typeface="Nunito"/>
                          <a:cs typeface="Nunito"/>
                          <a:sym typeface="Nunito"/>
                        </a:rPr>
                        <a:t>Trigger names should not match</a:t>
                      </a:r>
                      <a:endParaRPr sz="1600">
                        <a:solidFill>
                          <a:schemeClr val="dk1"/>
                        </a:solidFill>
                        <a:latin typeface="Nunito"/>
                        <a:ea typeface="Nunito"/>
                        <a:cs typeface="Nunito"/>
                        <a:sym typeface="Nunito"/>
                      </a:endParaRPr>
                    </a:p>
                  </a:txBody>
                  <a:tcPr marT="91425" marB="91425" marR="91425" marL="91425" anchor="ctr"/>
                </a:tc>
              </a:tr>
              <a:tr h="909500">
                <a:tc>
                  <a:txBody>
                    <a:bodyPr/>
                    <a:lstStyle/>
                    <a:p>
                      <a:pPr indent="0" lvl="0" marL="0" rtl="0" algn="l">
                        <a:spcBef>
                          <a:spcPts val="0"/>
                        </a:spcBef>
                        <a:spcAft>
                          <a:spcPts val="0"/>
                        </a:spcAft>
                        <a:buNone/>
                      </a:pPr>
                      <a:r>
                        <a:rPr lang="en-US" sz="1600">
                          <a:latin typeface="Nunito"/>
                          <a:ea typeface="Nunito"/>
                          <a:cs typeface="Nunito"/>
                          <a:sym typeface="Nunito"/>
                        </a:rPr>
                        <a:t>Authentication/ log in permissions to the editor should match that of KOKO Core</a:t>
                      </a:r>
                      <a:endParaRPr sz="1600">
                        <a:latin typeface="Nunito"/>
                        <a:ea typeface="Nunito"/>
                        <a:cs typeface="Nunito"/>
                        <a:sym typeface="Nunito"/>
                      </a:endParaRPr>
                    </a:p>
                  </a:txBody>
                  <a:tcPr marT="91425" marB="91425" marR="91425" marL="91425" anchor="ctr"/>
                </a:tc>
                <a:tc>
                  <a:txBody>
                    <a:bodyPr/>
                    <a:lstStyle/>
                    <a:p>
                      <a:pPr indent="-330200" lvl="0" marL="457200" rtl="0" algn="l">
                        <a:spcBef>
                          <a:spcPts val="0"/>
                        </a:spcBef>
                        <a:spcAft>
                          <a:spcPts val="0"/>
                        </a:spcAft>
                        <a:buClr>
                          <a:schemeClr val="dk1"/>
                        </a:buClr>
                        <a:buSzPts val="1600"/>
                        <a:buFont typeface="Nunito"/>
                        <a:buChar char="●"/>
                      </a:pPr>
                      <a:r>
                        <a:rPr lang="en-US" sz="1600">
                          <a:solidFill>
                            <a:schemeClr val="dk1"/>
                          </a:solidFill>
                          <a:latin typeface="Nunito"/>
                          <a:ea typeface="Nunito"/>
                          <a:cs typeface="Nunito"/>
                          <a:sym typeface="Nunito"/>
                        </a:rPr>
                        <a:t>‘View SMS Editor’  permissions on KOKO Core can view the SMS editor</a:t>
                      </a:r>
                      <a:endParaRPr sz="1600">
                        <a:solidFill>
                          <a:schemeClr val="dk1"/>
                        </a:solidFill>
                        <a:latin typeface="Nunito"/>
                        <a:ea typeface="Nunito"/>
                        <a:cs typeface="Nunito"/>
                        <a:sym typeface="Nunito"/>
                      </a:endParaRPr>
                    </a:p>
                    <a:p>
                      <a:pPr indent="-330200" lvl="0" marL="457200" rtl="0" algn="l">
                        <a:spcBef>
                          <a:spcPts val="0"/>
                        </a:spcBef>
                        <a:spcAft>
                          <a:spcPts val="0"/>
                        </a:spcAft>
                        <a:buClr>
                          <a:schemeClr val="dk1"/>
                        </a:buClr>
                        <a:buSzPts val="1600"/>
                        <a:buFont typeface="Nunito"/>
                        <a:buChar char="●"/>
                      </a:pPr>
                      <a:r>
                        <a:rPr lang="en-US" sz="1600">
                          <a:solidFill>
                            <a:schemeClr val="dk1"/>
                          </a:solidFill>
                          <a:latin typeface="Nunito"/>
                          <a:ea typeface="Nunito"/>
                          <a:cs typeface="Nunito"/>
                          <a:sym typeface="Nunito"/>
                        </a:rPr>
                        <a:t>‘Edit SMS </a:t>
                      </a:r>
                      <a:r>
                        <a:rPr lang="en-US" sz="1600">
                          <a:solidFill>
                            <a:schemeClr val="dk1"/>
                          </a:solidFill>
                          <a:latin typeface="Nunito"/>
                          <a:ea typeface="Nunito"/>
                          <a:cs typeface="Nunito"/>
                          <a:sym typeface="Nunito"/>
                        </a:rPr>
                        <a:t>Editor’ permissions on KOKO Core </a:t>
                      </a:r>
                      <a:r>
                        <a:rPr lang="en-US" sz="1600">
                          <a:solidFill>
                            <a:schemeClr val="dk1"/>
                          </a:solidFill>
                          <a:latin typeface="Nunito"/>
                          <a:ea typeface="Nunito"/>
                          <a:cs typeface="Nunito"/>
                          <a:sym typeface="Nunito"/>
                        </a:rPr>
                        <a:t>can edit, update and deactivate SMSes</a:t>
                      </a:r>
                      <a:endParaRPr sz="1600">
                        <a:solidFill>
                          <a:schemeClr val="dk1"/>
                        </a:solidFill>
                        <a:latin typeface="Nunito"/>
                        <a:ea typeface="Nunito"/>
                        <a:cs typeface="Nunito"/>
                        <a:sym typeface="Nunito"/>
                      </a:endParaRPr>
                    </a:p>
                  </a:txBody>
                  <a:tcPr marT="91425" marB="91425" marR="91425" marL="91425" anchor="ctr"/>
                </a:tc>
              </a:tr>
              <a:tr h="909500">
                <a:tc>
                  <a:txBody>
                    <a:bodyPr/>
                    <a:lstStyle/>
                    <a:p>
                      <a:pPr indent="0" lvl="0" marL="0" rtl="0" algn="l">
                        <a:spcBef>
                          <a:spcPts val="0"/>
                        </a:spcBef>
                        <a:spcAft>
                          <a:spcPts val="0"/>
                        </a:spcAft>
                        <a:buNone/>
                      </a:pPr>
                      <a:r>
                        <a:rPr lang="en-US" sz="1600">
                          <a:latin typeface="Nunito"/>
                          <a:ea typeface="Nunito"/>
                          <a:cs typeface="Nunito"/>
                          <a:sym typeface="Nunito"/>
                        </a:rPr>
                        <a:t>Updates (saved edits &amp; de-activates) made to each SMS must be visibly logged for users to keep track</a:t>
                      </a:r>
                      <a:endParaRPr sz="1600">
                        <a:latin typeface="Nunito"/>
                        <a:ea typeface="Nunito"/>
                        <a:cs typeface="Nunito"/>
                        <a:sym typeface="Nunito"/>
                      </a:endParaRPr>
                    </a:p>
                  </a:txBody>
                  <a:tcPr marT="91425" marB="91425" marR="91425" marL="91425" anchor="ctr"/>
                </a:tc>
                <a:tc>
                  <a:txBody>
                    <a:bodyPr/>
                    <a:lstStyle/>
                    <a:p>
                      <a:pPr indent="-330200" lvl="0" marL="457200" rtl="0" algn="l">
                        <a:spcBef>
                          <a:spcPts val="0"/>
                        </a:spcBef>
                        <a:spcAft>
                          <a:spcPts val="0"/>
                        </a:spcAft>
                        <a:buClr>
                          <a:schemeClr val="dk1"/>
                        </a:buClr>
                        <a:buSzPts val="1600"/>
                        <a:buFont typeface="Nunito"/>
                        <a:buChar char="●"/>
                      </a:pPr>
                      <a:r>
                        <a:rPr lang="en-US" sz="1600">
                          <a:solidFill>
                            <a:schemeClr val="dk1"/>
                          </a:solidFill>
                          <a:latin typeface="Nunito"/>
                          <a:ea typeface="Nunito"/>
                          <a:cs typeface="Nunito"/>
                          <a:sym typeface="Nunito"/>
                        </a:rPr>
                        <a:t>Should include the details on who (name of user that logged in) updated an sms, what was updated (SMS content/description) and when (date of update)</a:t>
                      </a:r>
                      <a:endParaRPr sz="1600">
                        <a:solidFill>
                          <a:schemeClr val="dk1"/>
                        </a:solidFill>
                        <a:latin typeface="Nunito"/>
                        <a:ea typeface="Nunito"/>
                        <a:cs typeface="Nunito"/>
                        <a:sym typeface="Nunito"/>
                      </a:endParaRPr>
                    </a:p>
                  </a:txBody>
                  <a:tcPr marT="91425" marB="91425" marR="91425" marL="91425" anchor="ctr"/>
                </a:tc>
              </a:tr>
              <a:tr h="774200">
                <a:tc>
                  <a:txBody>
                    <a:bodyPr/>
                    <a:lstStyle/>
                    <a:p>
                      <a:pPr indent="0" lvl="0" marL="0" rtl="0" algn="l">
                        <a:spcBef>
                          <a:spcPts val="0"/>
                        </a:spcBef>
                        <a:spcAft>
                          <a:spcPts val="0"/>
                        </a:spcAft>
                        <a:buNone/>
                      </a:pPr>
                      <a:r>
                        <a:rPr lang="en-US" sz="1600">
                          <a:latin typeface="Nunito"/>
                          <a:ea typeface="Nunito"/>
                          <a:cs typeface="Nunito"/>
                          <a:sym typeface="Nunito"/>
                        </a:rPr>
                        <a:t>Users cannot edit trigger names/details</a:t>
                      </a:r>
                      <a:endParaRPr sz="1600">
                        <a:latin typeface="Nunito"/>
                        <a:ea typeface="Nunito"/>
                        <a:cs typeface="Nunito"/>
                        <a:sym typeface="Nunito"/>
                      </a:endParaRPr>
                    </a:p>
                  </a:txBody>
                  <a:tcPr marT="91425" marB="91425" marR="91425" marL="91425" anchor="ctr"/>
                </a:tc>
                <a:tc>
                  <a:txBody>
                    <a:bodyPr/>
                    <a:lstStyle/>
                    <a:p>
                      <a:pPr indent="-330200" lvl="0" marL="457200" rtl="0" algn="l">
                        <a:spcBef>
                          <a:spcPts val="0"/>
                        </a:spcBef>
                        <a:spcAft>
                          <a:spcPts val="0"/>
                        </a:spcAft>
                        <a:buClr>
                          <a:schemeClr val="dk1"/>
                        </a:buClr>
                        <a:buSzPts val="1600"/>
                        <a:buFont typeface="Nunito"/>
                        <a:buChar char="●"/>
                      </a:pPr>
                      <a:r>
                        <a:rPr lang="en-US" sz="1600">
                          <a:solidFill>
                            <a:schemeClr val="dk1"/>
                          </a:solidFill>
                          <a:latin typeface="Nunito"/>
                          <a:ea typeface="Nunito"/>
                          <a:cs typeface="Nunito"/>
                          <a:sym typeface="Nunito"/>
                        </a:rPr>
                        <a:t>Trigger names cannot be edited by users</a:t>
                      </a:r>
                      <a:endParaRPr sz="1600">
                        <a:solidFill>
                          <a:schemeClr val="dk1"/>
                        </a:solidFill>
                        <a:latin typeface="Nunito"/>
                        <a:ea typeface="Nunito"/>
                        <a:cs typeface="Nunito"/>
                        <a:sym typeface="Nunito"/>
                      </a:endParaRPr>
                    </a:p>
                    <a:p>
                      <a:pPr indent="-330200" lvl="0" marL="457200" rtl="0" algn="l">
                        <a:spcBef>
                          <a:spcPts val="0"/>
                        </a:spcBef>
                        <a:spcAft>
                          <a:spcPts val="0"/>
                        </a:spcAft>
                        <a:buClr>
                          <a:schemeClr val="dk1"/>
                        </a:buClr>
                        <a:buSzPts val="1600"/>
                        <a:buFont typeface="Nunito"/>
                        <a:buChar char="●"/>
                      </a:pPr>
                      <a:r>
                        <a:rPr lang="en-US" sz="1600">
                          <a:solidFill>
                            <a:schemeClr val="dk1"/>
                          </a:solidFill>
                          <a:latin typeface="Nunito"/>
                          <a:ea typeface="Nunito"/>
                          <a:cs typeface="Nunito"/>
                          <a:sym typeface="Nunito"/>
                        </a:rPr>
                        <a:t>Trigger details (when an SMS is sent) cannot be edited by users</a:t>
                      </a:r>
                      <a:endParaRPr sz="1600">
                        <a:solidFill>
                          <a:schemeClr val="dk1"/>
                        </a:solidFill>
                        <a:latin typeface="Nunito"/>
                        <a:ea typeface="Nunito"/>
                        <a:cs typeface="Nunito"/>
                        <a:sym typeface="Nunito"/>
                      </a:endParaRPr>
                    </a:p>
                  </a:txBody>
                  <a:tcPr marT="91425" marB="91425" marR="91425" marL="91425" anchor="ctr"/>
                </a:tc>
              </a:tr>
              <a:tr h="846650">
                <a:tc>
                  <a:txBody>
                    <a:bodyPr/>
                    <a:lstStyle/>
                    <a:p>
                      <a:pPr indent="0" lvl="0" marL="0" rtl="0" algn="l">
                        <a:spcBef>
                          <a:spcPts val="0"/>
                        </a:spcBef>
                        <a:spcAft>
                          <a:spcPts val="0"/>
                        </a:spcAft>
                        <a:buClr>
                          <a:schemeClr val="dk1"/>
                        </a:buClr>
                        <a:buSzPts val="1100"/>
                        <a:buFont typeface="Arial"/>
                        <a:buNone/>
                      </a:pPr>
                      <a:r>
                        <a:rPr lang="en-US" sz="1600">
                          <a:solidFill>
                            <a:schemeClr val="dk1"/>
                          </a:solidFill>
                          <a:latin typeface="Nunito"/>
                          <a:ea typeface="Nunito"/>
                          <a:cs typeface="Nunito"/>
                          <a:sym typeface="Nunito"/>
                        </a:rPr>
                        <a:t>Users cannot edit dynamic variables names/details</a:t>
                      </a:r>
                      <a:endParaRPr sz="1600">
                        <a:solidFill>
                          <a:schemeClr val="dk1"/>
                        </a:solidFill>
                        <a:latin typeface="Nunito"/>
                        <a:ea typeface="Nunito"/>
                        <a:cs typeface="Nunito"/>
                        <a:sym typeface="Nunito"/>
                      </a:endParaRPr>
                    </a:p>
                    <a:p>
                      <a:pPr indent="0" lvl="0" marL="0" rtl="0" algn="l">
                        <a:spcBef>
                          <a:spcPts val="0"/>
                        </a:spcBef>
                        <a:spcAft>
                          <a:spcPts val="0"/>
                        </a:spcAft>
                        <a:buNone/>
                      </a:pPr>
                      <a:r>
                        <a:t/>
                      </a:r>
                      <a:endParaRPr sz="1600">
                        <a:latin typeface="Nunito"/>
                        <a:ea typeface="Nunito"/>
                        <a:cs typeface="Nunito"/>
                        <a:sym typeface="Nunito"/>
                      </a:endParaRPr>
                    </a:p>
                  </a:txBody>
                  <a:tcPr marT="91425" marB="91425" marR="91425" marL="91425" anchor="ctr"/>
                </a:tc>
                <a:tc>
                  <a:txBody>
                    <a:bodyPr/>
                    <a:lstStyle/>
                    <a:p>
                      <a:pPr indent="-330200" lvl="0" marL="457200" rtl="0" algn="l">
                        <a:spcBef>
                          <a:spcPts val="0"/>
                        </a:spcBef>
                        <a:spcAft>
                          <a:spcPts val="0"/>
                        </a:spcAft>
                        <a:buClr>
                          <a:schemeClr val="dk1"/>
                        </a:buClr>
                        <a:buSzPts val="1600"/>
                        <a:buFont typeface="Nunito"/>
                        <a:buChar char="●"/>
                      </a:pPr>
                      <a:r>
                        <a:rPr lang="en-US" sz="1600">
                          <a:solidFill>
                            <a:schemeClr val="dk1"/>
                          </a:solidFill>
                          <a:latin typeface="Nunito"/>
                          <a:ea typeface="Nunito"/>
                          <a:cs typeface="Nunito"/>
                          <a:sym typeface="Nunito"/>
                        </a:rPr>
                        <a:t>Dynamic Variable </a:t>
                      </a:r>
                      <a:r>
                        <a:rPr lang="en-US" sz="1600">
                          <a:solidFill>
                            <a:schemeClr val="dk1"/>
                          </a:solidFill>
                          <a:latin typeface="Nunito"/>
                          <a:ea typeface="Nunito"/>
                          <a:cs typeface="Nunito"/>
                          <a:sym typeface="Nunito"/>
                        </a:rPr>
                        <a:t>names cannot be edited by users</a:t>
                      </a:r>
                      <a:endParaRPr sz="1600">
                        <a:solidFill>
                          <a:schemeClr val="dk1"/>
                        </a:solidFill>
                        <a:latin typeface="Nunito"/>
                        <a:ea typeface="Nunito"/>
                        <a:cs typeface="Nunito"/>
                        <a:sym typeface="Nunito"/>
                      </a:endParaRPr>
                    </a:p>
                  </a:txBody>
                  <a:tcPr marT="91425" marB="91425" marR="91425" marL="91425" anchor="ctr"/>
                </a:tc>
              </a:tr>
            </a:tbl>
          </a:graphicData>
        </a:graphic>
      </p:graphicFrame>
      <p:sp>
        <p:nvSpPr>
          <p:cNvPr id="565" name="Google Shape;565;p49"/>
          <p:cNvSpPr txBox="1"/>
          <p:nvPr>
            <p:ph idx="1" type="subTitle"/>
          </p:nvPr>
        </p:nvSpPr>
        <p:spPr>
          <a:xfrm>
            <a:off x="352800" y="889300"/>
            <a:ext cx="11486400" cy="7158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Clr>
                <a:schemeClr val="dk1"/>
              </a:buClr>
              <a:buSzPts val="1100"/>
              <a:buFont typeface="Arial"/>
              <a:buNone/>
            </a:pPr>
            <a:r>
              <a:rPr b="1" lang="en-US" sz="1600"/>
              <a:t>Key Requirements - </a:t>
            </a:r>
            <a:r>
              <a:rPr lang="en-US" sz="1600"/>
              <a:t>More information on the requirements can be found on the PRD </a:t>
            </a:r>
            <a:r>
              <a:rPr lang="en-US" sz="1600" u="sng">
                <a:solidFill>
                  <a:schemeClr val="hlink"/>
                </a:solidFill>
                <a:hlinkClick r:id="rId3"/>
              </a:rPr>
              <a:t>here</a:t>
            </a:r>
            <a:endParaRPr b="1" sz="1600"/>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0" name="Shape 570"/>
        <p:cNvGrpSpPr/>
        <p:nvPr/>
      </p:nvGrpSpPr>
      <p:grpSpPr>
        <a:xfrm>
          <a:off x="0" y="0"/>
          <a:ext cx="0" cy="0"/>
          <a:chOff x="0" y="0"/>
          <a:chExt cx="0" cy="0"/>
        </a:xfrm>
      </p:grpSpPr>
      <p:sp>
        <p:nvSpPr>
          <p:cNvPr id="571" name="Google Shape;571;p50"/>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Constraints</a:t>
            </a:r>
            <a:endParaRPr/>
          </a:p>
        </p:txBody>
      </p:sp>
      <p:sp>
        <p:nvSpPr>
          <p:cNvPr id="572" name="Google Shape;572;p50"/>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
        <p:nvSpPr>
          <p:cNvPr id="573" name="Google Shape;573;p50"/>
          <p:cNvSpPr txBox="1"/>
          <p:nvPr>
            <p:ph idx="1" type="subTitle"/>
          </p:nvPr>
        </p:nvSpPr>
        <p:spPr>
          <a:xfrm>
            <a:off x="352800" y="965500"/>
            <a:ext cx="11486400" cy="48909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Clr>
                <a:schemeClr val="dk1"/>
              </a:buClr>
              <a:buSzPts val="1100"/>
              <a:buFont typeface="Arial"/>
              <a:buNone/>
            </a:pPr>
            <a:r>
              <a:rPr b="1" lang="en-US" sz="1900"/>
              <a:t>Constraints to be aware of:</a:t>
            </a:r>
            <a:endParaRPr b="1" sz="1900"/>
          </a:p>
          <a:p>
            <a:pPr indent="-349250" lvl="0" marL="457200" rtl="0" algn="l">
              <a:spcBef>
                <a:spcPts val="1000"/>
              </a:spcBef>
              <a:spcAft>
                <a:spcPts val="0"/>
              </a:spcAft>
              <a:buSzPts val="1900"/>
              <a:buChar char="●"/>
            </a:pPr>
            <a:r>
              <a:rPr lang="en-US" sz="1600"/>
              <a:t>  Dynamic variables are not available to every SMS equally. Specific dynamic variables are limited to specific SMSes.</a:t>
            </a:r>
            <a:endParaRPr b="1" sz="1900"/>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8" name="Shape 578"/>
        <p:cNvGrpSpPr/>
        <p:nvPr/>
      </p:nvGrpSpPr>
      <p:grpSpPr>
        <a:xfrm>
          <a:off x="0" y="0"/>
          <a:ext cx="0" cy="0"/>
          <a:chOff x="0" y="0"/>
          <a:chExt cx="0" cy="0"/>
        </a:xfrm>
      </p:grpSpPr>
      <p:sp>
        <p:nvSpPr>
          <p:cNvPr id="579" name="Google Shape;579;p51"/>
          <p:cNvSpPr txBox="1"/>
          <p:nvPr>
            <p:ph idx="1" type="subTitle"/>
          </p:nvPr>
        </p:nvSpPr>
        <p:spPr>
          <a:xfrm>
            <a:off x="370700" y="1158450"/>
            <a:ext cx="10889400" cy="50970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t/>
            </a:r>
            <a:endParaRPr sz="1800"/>
          </a:p>
          <a:p>
            <a:pPr indent="0" lvl="0" marL="0" rtl="0" algn="l">
              <a:spcBef>
                <a:spcPts val="1000"/>
              </a:spcBef>
              <a:spcAft>
                <a:spcPts val="0"/>
              </a:spcAft>
              <a:buNone/>
            </a:pPr>
            <a:r>
              <a:t/>
            </a:r>
            <a:endParaRPr sz="1800"/>
          </a:p>
          <a:p>
            <a:pPr indent="0" lvl="0" marL="0" rtl="0" algn="l">
              <a:spcBef>
                <a:spcPts val="1000"/>
              </a:spcBef>
              <a:spcAft>
                <a:spcPts val="0"/>
              </a:spcAft>
              <a:buNone/>
            </a:pPr>
            <a:r>
              <a:rPr b="1" lang="en-US" sz="1800"/>
              <a:t>Release Plan: x Stages</a:t>
            </a:r>
            <a:endParaRPr b="1" sz="1800"/>
          </a:p>
        </p:txBody>
      </p:sp>
      <p:sp>
        <p:nvSpPr>
          <p:cNvPr id="580" name="Google Shape;580;p51"/>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Release Plan</a:t>
            </a:r>
            <a:endParaRPr/>
          </a:p>
        </p:txBody>
      </p:sp>
      <p:sp>
        <p:nvSpPr>
          <p:cNvPr id="581" name="Google Shape;581;p51"/>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graphicFrame>
        <p:nvGraphicFramePr>
          <p:cNvPr id="582" name="Google Shape;582;p51"/>
          <p:cNvGraphicFramePr/>
          <p:nvPr/>
        </p:nvGraphicFramePr>
        <p:xfrm>
          <a:off x="723900" y="2933700"/>
          <a:ext cx="3000000" cy="3000000"/>
        </p:xfrm>
        <a:graphic>
          <a:graphicData uri="http://schemas.openxmlformats.org/drawingml/2006/table">
            <a:tbl>
              <a:tblPr>
                <a:noFill/>
                <a:tableStyleId>{D8871443-5FC0-47D9-8C7C-814061F2D1F8}</a:tableStyleId>
              </a:tblPr>
              <a:tblGrid>
                <a:gridCol w="2872925"/>
                <a:gridCol w="2255125"/>
                <a:gridCol w="5158950"/>
              </a:tblGrid>
              <a:tr h="381000">
                <a:tc>
                  <a:txBody>
                    <a:bodyPr/>
                    <a:lstStyle/>
                    <a:p>
                      <a:pPr indent="0" lvl="0" marL="0" rtl="0" algn="l">
                        <a:spcBef>
                          <a:spcPts val="0"/>
                        </a:spcBef>
                        <a:spcAft>
                          <a:spcPts val="0"/>
                        </a:spcAft>
                        <a:buNone/>
                      </a:pPr>
                      <a:r>
                        <a:rPr b="1" lang="en-US" sz="1600">
                          <a:latin typeface="Nunito"/>
                          <a:ea typeface="Nunito"/>
                          <a:cs typeface="Nunito"/>
                          <a:sym typeface="Nunito"/>
                        </a:rPr>
                        <a:t>Scope</a:t>
                      </a:r>
                      <a:endParaRPr b="1" sz="1600">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rPr b="1" lang="en-US" sz="1600">
                          <a:latin typeface="Nunito"/>
                          <a:ea typeface="Nunito"/>
                          <a:cs typeface="Nunito"/>
                          <a:sym typeface="Nunito"/>
                        </a:rPr>
                        <a:t>Tentative </a:t>
                      </a:r>
                      <a:r>
                        <a:rPr b="1" lang="en-US" sz="1600">
                          <a:latin typeface="Nunito"/>
                          <a:ea typeface="Nunito"/>
                          <a:cs typeface="Nunito"/>
                          <a:sym typeface="Nunito"/>
                        </a:rPr>
                        <a:t>Release Date</a:t>
                      </a:r>
                      <a:endParaRPr b="1" sz="1600">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rPr b="1" lang="en-US" sz="1600">
                          <a:latin typeface="Nunito"/>
                          <a:ea typeface="Nunito"/>
                          <a:cs typeface="Nunito"/>
                          <a:sym typeface="Nunito"/>
                        </a:rPr>
                        <a:t>Notes</a:t>
                      </a:r>
                      <a:endParaRPr b="1" sz="1600">
                        <a:latin typeface="Nunito"/>
                        <a:ea typeface="Nunito"/>
                        <a:cs typeface="Nunito"/>
                        <a:sym typeface="Nunito"/>
                      </a:endParaRPr>
                    </a:p>
                  </a:txBody>
                  <a:tcPr marT="91425" marB="91425" marR="91425" marL="91425"/>
                </a:tc>
              </a:tr>
              <a:tr h="381000">
                <a:tc>
                  <a:txBody>
                    <a:bodyPr/>
                    <a:lstStyle/>
                    <a:p>
                      <a:pPr indent="0" lvl="0" marL="0" rtl="0" algn="l">
                        <a:spcBef>
                          <a:spcPts val="0"/>
                        </a:spcBef>
                        <a:spcAft>
                          <a:spcPts val="0"/>
                        </a:spcAft>
                        <a:buNone/>
                      </a:pPr>
                      <a:r>
                        <a:t/>
                      </a:r>
                      <a:endParaRPr sz="1600">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t/>
                      </a:r>
                      <a:endParaRPr sz="1600">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t/>
                      </a:r>
                      <a:endParaRPr sz="1600">
                        <a:latin typeface="Nunito"/>
                        <a:ea typeface="Nunito"/>
                        <a:cs typeface="Nunito"/>
                        <a:sym typeface="Nunito"/>
                      </a:endParaRPr>
                    </a:p>
                  </a:txBody>
                  <a:tcPr marT="91425" marB="91425" marR="91425" marL="91425"/>
                </a:tc>
              </a:tr>
            </a:tbl>
          </a:graphicData>
        </a:graphic>
      </p:graphicFrame>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7" name="Shape 587"/>
        <p:cNvGrpSpPr/>
        <p:nvPr/>
      </p:nvGrpSpPr>
      <p:grpSpPr>
        <a:xfrm>
          <a:off x="0" y="0"/>
          <a:ext cx="0" cy="0"/>
          <a:chOff x="0" y="0"/>
          <a:chExt cx="0" cy="0"/>
        </a:xfrm>
      </p:grpSpPr>
      <p:sp>
        <p:nvSpPr>
          <p:cNvPr id="588" name="Google Shape;588;p52"/>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Questions &amp; Assumptions</a:t>
            </a:r>
            <a:endParaRPr/>
          </a:p>
        </p:txBody>
      </p:sp>
      <p:sp>
        <p:nvSpPr>
          <p:cNvPr id="589" name="Google Shape;589;p52"/>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
        <p:nvSpPr>
          <p:cNvPr id="590" name="Google Shape;590;p52"/>
          <p:cNvSpPr txBox="1"/>
          <p:nvPr>
            <p:ph idx="1" type="subTitle"/>
          </p:nvPr>
        </p:nvSpPr>
        <p:spPr>
          <a:xfrm>
            <a:off x="458724" y="1332470"/>
            <a:ext cx="11274600" cy="48519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sz="1800"/>
          </a:p>
          <a:p>
            <a:pPr indent="-342900" lvl="0" marL="457200" rtl="0" algn="l">
              <a:spcBef>
                <a:spcPts val="1000"/>
              </a:spcBef>
              <a:spcAft>
                <a:spcPts val="0"/>
              </a:spcAft>
              <a:buSzPts val="1800"/>
              <a:buAutoNum type="arabicPeriod"/>
            </a:pPr>
            <a:r>
              <a:rPr lang="en-US" sz="1800" strike="sngStrike"/>
              <a:t>Can/should users be able to edit the names of triggers??</a:t>
            </a:r>
            <a:endParaRPr sz="1800" strike="sngStrike"/>
          </a:p>
          <a:p>
            <a:pPr indent="-342900" lvl="0" marL="457200" rtl="0" algn="l">
              <a:spcBef>
                <a:spcPts val="1000"/>
              </a:spcBef>
              <a:spcAft>
                <a:spcPts val="0"/>
              </a:spcAft>
              <a:buSzPts val="1800"/>
              <a:buAutoNum type="arabicPeriod"/>
            </a:pPr>
            <a:r>
              <a:rPr lang="en-US" sz="1800" strike="sngStrike"/>
              <a:t>Do we need access limitations since the users of V1 will probably be leadership of customer, business and sales teams?</a:t>
            </a:r>
            <a:r>
              <a:rPr lang="en-US" sz="1800"/>
              <a:t>  </a:t>
            </a:r>
            <a:endParaRPr sz="1800"/>
          </a:p>
          <a:p>
            <a:pPr indent="-342900" lvl="0" marL="457200" rtl="0" algn="l">
              <a:spcBef>
                <a:spcPts val="1000"/>
              </a:spcBef>
              <a:spcAft>
                <a:spcPts val="1000"/>
              </a:spcAft>
              <a:buSzPts val="1800"/>
              <a:buAutoNum type="arabicPeriod"/>
            </a:pPr>
            <a:r>
              <a:rPr lang="en-US" sz="1800" strike="sngStrike"/>
              <a:t>What kind of authentication/permissions/access should we set up? Matching that of Koko Core? Are we creating permissions separate from KOKO Core? </a:t>
            </a:r>
            <a:endParaRPr sz="1800" strike="sngStrike"/>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5" name="Shape 595"/>
        <p:cNvGrpSpPr/>
        <p:nvPr/>
      </p:nvGrpSpPr>
      <p:grpSpPr>
        <a:xfrm>
          <a:off x="0" y="0"/>
          <a:ext cx="0" cy="0"/>
          <a:chOff x="0" y="0"/>
          <a:chExt cx="0" cy="0"/>
        </a:xfrm>
      </p:grpSpPr>
      <p:sp>
        <p:nvSpPr>
          <p:cNvPr id="596" name="Google Shape;596;p53"/>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Next steps</a:t>
            </a:r>
            <a:endParaRPr/>
          </a:p>
        </p:txBody>
      </p:sp>
      <p:sp>
        <p:nvSpPr>
          <p:cNvPr id="597" name="Google Shape;597;p53"/>
          <p:cNvSpPr txBox="1"/>
          <p:nvPr>
            <p:ph idx="1" type="subTitle"/>
          </p:nvPr>
        </p:nvSpPr>
        <p:spPr>
          <a:xfrm>
            <a:off x="458724" y="1332470"/>
            <a:ext cx="11274600" cy="4851900"/>
          </a:xfrm>
          <a:prstGeom prst="rect">
            <a:avLst/>
          </a:prstGeom>
        </p:spPr>
        <p:txBody>
          <a:bodyPr anchorCtr="0" anchor="t" bIns="45700" lIns="91425" spcFirstLastPara="1" rIns="91425" wrap="square" tIns="45700">
            <a:noAutofit/>
          </a:bodyPr>
          <a:lstStyle/>
          <a:p>
            <a:pPr indent="-368300" lvl="0" marL="457200" rtl="0" algn="l">
              <a:spcBef>
                <a:spcPts val="1000"/>
              </a:spcBef>
              <a:spcAft>
                <a:spcPts val="0"/>
              </a:spcAft>
              <a:buSzPts val="2200"/>
              <a:buAutoNum type="arabicPeriod"/>
            </a:pPr>
            <a:r>
              <a:rPr lang="en-US" sz="2200"/>
              <a:t>Clarify open questions and potential user journeys - done</a:t>
            </a:r>
            <a:endParaRPr sz="2200"/>
          </a:p>
          <a:p>
            <a:pPr indent="-368300" lvl="0" marL="457200" rtl="0" algn="l">
              <a:spcBef>
                <a:spcPts val="2000"/>
              </a:spcBef>
              <a:spcAft>
                <a:spcPts val="0"/>
              </a:spcAft>
              <a:buSzPts val="2200"/>
              <a:buAutoNum type="arabicPeriod"/>
            </a:pPr>
            <a:r>
              <a:rPr lang="en-US" sz="2200"/>
              <a:t>Discuss priority of different scope elements - done</a:t>
            </a:r>
            <a:endParaRPr sz="2200"/>
          </a:p>
          <a:p>
            <a:pPr indent="-368300" lvl="0" marL="457200" rtl="0" algn="l">
              <a:spcBef>
                <a:spcPts val="2000"/>
              </a:spcBef>
              <a:spcAft>
                <a:spcPts val="0"/>
              </a:spcAft>
              <a:buSzPts val="2200"/>
              <a:buAutoNum type="arabicPeriod"/>
            </a:pPr>
            <a:r>
              <a:rPr lang="en-US" sz="2200"/>
              <a:t>Prepare final designs - done</a:t>
            </a:r>
            <a:endParaRPr sz="2200"/>
          </a:p>
          <a:p>
            <a:pPr indent="-368300" lvl="0" marL="457200" rtl="0" algn="l">
              <a:spcBef>
                <a:spcPts val="2000"/>
              </a:spcBef>
              <a:spcAft>
                <a:spcPts val="0"/>
              </a:spcAft>
              <a:buSzPts val="2200"/>
              <a:buAutoNum type="arabicPeriod"/>
            </a:pPr>
            <a:r>
              <a:rPr lang="en-US" sz="2200"/>
              <a:t>Confirm sign off - done</a:t>
            </a:r>
            <a:endParaRPr sz="2200"/>
          </a:p>
          <a:p>
            <a:pPr indent="-368300" lvl="0" marL="457200" rtl="0" algn="l">
              <a:spcBef>
                <a:spcPts val="2000"/>
              </a:spcBef>
              <a:spcAft>
                <a:spcPts val="0"/>
              </a:spcAft>
              <a:buSzPts val="2200"/>
              <a:buAutoNum type="arabicPeriod"/>
            </a:pPr>
            <a:r>
              <a:rPr lang="en-US" sz="2200"/>
              <a:t>Plan resourcing with Engineering Team - done</a:t>
            </a:r>
            <a:endParaRPr sz="2200"/>
          </a:p>
          <a:p>
            <a:pPr indent="-368300" lvl="0" marL="457200" rtl="0" algn="l">
              <a:spcBef>
                <a:spcPts val="2000"/>
              </a:spcBef>
              <a:spcAft>
                <a:spcPts val="0"/>
              </a:spcAft>
              <a:buSzPts val="2200"/>
              <a:buAutoNum type="arabicPeriod"/>
            </a:pPr>
            <a:r>
              <a:rPr lang="en-US" sz="2200"/>
              <a:t>Walkthrough engineering team - done</a:t>
            </a:r>
            <a:endParaRPr sz="2200"/>
          </a:p>
          <a:p>
            <a:pPr indent="-368300" lvl="0" marL="457200" rtl="0" algn="l">
              <a:spcBef>
                <a:spcPts val="2000"/>
              </a:spcBef>
              <a:spcAft>
                <a:spcPts val="2000"/>
              </a:spcAft>
              <a:buSzPts val="2200"/>
              <a:buAutoNum type="arabicPeriod"/>
            </a:pPr>
            <a:r>
              <a:rPr lang="en-US" sz="2200"/>
              <a:t>Finalize the </a:t>
            </a:r>
            <a:r>
              <a:rPr lang="en-US" sz="2200"/>
              <a:t>Release Plan with engineering - </a:t>
            </a:r>
            <a:r>
              <a:rPr lang="en-US" sz="2200"/>
              <a:t>pending</a:t>
            </a:r>
            <a:endParaRPr sz="2200"/>
          </a:p>
        </p:txBody>
      </p:sp>
      <p:sp>
        <p:nvSpPr>
          <p:cNvPr id="598" name="Google Shape;598;p53"/>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3" name="Shape 603"/>
        <p:cNvGrpSpPr/>
        <p:nvPr/>
      </p:nvGrpSpPr>
      <p:grpSpPr>
        <a:xfrm>
          <a:off x="0" y="0"/>
          <a:ext cx="0" cy="0"/>
          <a:chOff x="0" y="0"/>
          <a:chExt cx="0" cy="0"/>
        </a:xfrm>
      </p:grpSpPr>
      <p:sp>
        <p:nvSpPr>
          <p:cNvPr id="604" name="Google Shape;604;p54"/>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Scope Updates</a:t>
            </a:r>
            <a:endParaRPr/>
          </a:p>
        </p:txBody>
      </p:sp>
      <p:sp>
        <p:nvSpPr>
          <p:cNvPr id="605" name="Google Shape;605;p54"/>
          <p:cNvSpPr txBox="1"/>
          <p:nvPr>
            <p:ph idx="1" type="subTitle"/>
          </p:nvPr>
        </p:nvSpPr>
        <p:spPr>
          <a:xfrm>
            <a:off x="458725" y="1122175"/>
            <a:ext cx="11274600" cy="50622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US" sz="2000"/>
              <a:t>30th Jan</a:t>
            </a:r>
            <a:endParaRPr sz="2000"/>
          </a:p>
          <a:p>
            <a:pPr indent="-355600" lvl="0" marL="457200" rtl="0" algn="l">
              <a:spcBef>
                <a:spcPts val="1000"/>
              </a:spcBef>
              <a:spcAft>
                <a:spcPts val="0"/>
              </a:spcAft>
              <a:buSzPts val="2000"/>
              <a:buChar char="✓"/>
            </a:pPr>
            <a:r>
              <a:rPr lang="en-US" sz="2000"/>
              <a:t>The ability to create new SMSes based on triggers is out-of-scope for now; the system isn’t set up for that.</a:t>
            </a:r>
            <a:endParaRPr sz="2000"/>
          </a:p>
          <a:p>
            <a:pPr indent="0" lvl="0" marL="0" rtl="0" algn="l">
              <a:spcBef>
                <a:spcPts val="1000"/>
              </a:spcBef>
              <a:spcAft>
                <a:spcPts val="0"/>
              </a:spcAft>
              <a:buNone/>
            </a:pPr>
            <a:r>
              <a:rPr lang="en-US" sz="2000"/>
              <a:t>8th May</a:t>
            </a:r>
            <a:endParaRPr sz="2000"/>
          </a:p>
          <a:p>
            <a:pPr indent="-355600" lvl="0" marL="457200" rtl="0" algn="l">
              <a:spcBef>
                <a:spcPts val="1000"/>
              </a:spcBef>
              <a:spcAft>
                <a:spcPts val="0"/>
              </a:spcAft>
              <a:buSzPts val="2000"/>
              <a:buChar char="✓"/>
            </a:pPr>
            <a:r>
              <a:rPr lang="en-US" sz="2000"/>
              <a:t>Make language field editable</a:t>
            </a:r>
            <a:endParaRPr sz="2000"/>
          </a:p>
          <a:p>
            <a:pPr indent="-355600" lvl="0" marL="457200" rtl="0" algn="l">
              <a:spcBef>
                <a:spcPts val="0"/>
              </a:spcBef>
              <a:spcAft>
                <a:spcPts val="0"/>
              </a:spcAft>
              <a:buSzPts val="2000"/>
              <a:buChar char="✓"/>
            </a:pPr>
            <a:r>
              <a:rPr lang="en-US" sz="2000"/>
              <a:t>Combine the fields ‘trigger details’ and ‘SMS description’</a:t>
            </a:r>
            <a:endParaRPr sz="2000"/>
          </a:p>
          <a:p>
            <a:pPr indent="0" lvl="0" marL="0" rtl="0" algn="l">
              <a:spcBef>
                <a:spcPts val="1000"/>
              </a:spcBef>
              <a:spcAft>
                <a:spcPts val="0"/>
              </a:spcAft>
              <a:buNone/>
            </a:pPr>
            <a:r>
              <a:rPr lang="en-US" sz="2000"/>
              <a:t>11th May</a:t>
            </a:r>
            <a:endParaRPr sz="2000"/>
          </a:p>
          <a:p>
            <a:pPr indent="-355600" lvl="0" marL="457200" rtl="0" algn="l">
              <a:spcBef>
                <a:spcPts val="1000"/>
              </a:spcBef>
              <a:spcAft>
                <a:spcPts val="0"/>
              </a:spcAft>
              <a:buSzPts val="2000"/>
              <a:buChar char="✓"/>
            </a:pPr>
            <a:r>
              <a:rPr lang="en-US" sz="2000"/>
              <a:t>Link permissions/roles to KOKO Core</a:t>
            </a:r>
            <a:endParaRPr sz="2000"/>
          </a:p>
          <a:p>
            <a:pPr indent="-355600" lvl="0" marL="457200" rtl="0" algn="l">
              <a:spcBef>
                <a:spcPts val="0"/>
              </a:spcBef>
              <a:spcAft>
                <a:spcPts val="0"/>
              </a:spcAft>
              <a:buSzPts val="2000"/>
              <a:buChar char="✓"/>
            </a:pPr>
            <a:r>
              <a:rPr lang="en-US" sz="2000"/>
              <a:t>Include link to SMS Editor from KOKO Core - update designs</a:t>
            </a:r>
            <a:endParaRPr sz="2000"/>
          </a:p>
          <a:p>
            <a:pPr indent="0" lvl="0" marL="457200" rtl="0" algn="l">
              <a:spcBef>
                <a:spcPts val="1000"/>
              </a:spcBef>
              <a:spcAft>
                <a:spcPts val="0"/>
              </a:spcAft>
              <a:buNone/>
            </a:pPr>
            <a:r>
              <a:t/>
            </a:r>
            <a:endParaRPr sz="2000"/>
          </a:p>
          <a:p>
            <a:pPr indent="0" lvl="0" marL="0" rtl="0" algn="l">
              <a:spcBef>
                <a:spcPts val="1000"/>
              </a:spcBef>
              <a:spcAft>
                <a:spcPts val="0"/>
              </a:spcAft>
              <a:buNone/>
            </a:pPr>
            <a:r>
              <a:t/>
            </a:r>
            <a:endParaRPr sz="2000"/>
          </a:p>
          <a:p>
            <a:pPr indent="0" lvl="0" marL="457200" rtl="0" algn="l">
              <a:spcBef>
                <a:spcPts val="1000"/>
              </a:spcBef>
              <a:spcAft>
                <a:spcPts val="0"/>
              </a:spcAft>
              <a:buNone/>
            </a:pPr>
            <a:r>
              <a:t/>
            </a:r>
            <a:endParaRPr sz="2000"/>
          </a:p>
        </p:txBody>
      </p:sp>
      <p:sp>
        <p:nvSpPr>
          <p:cNvPr id="606" name="Google Shape;606;p54"/>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0" name="Shape 610"/>
        <p:cNvGrpSpPr/>
        <p:nvPr/>
      </p:nvGrpSpPr>
      <p:grpSpPr>
        <a:xfrm>
          <a:off x="0" y="0"/>
          <a:ext cx="0" cy="0"/>
          <a:chOff x="0" y="0"/>
          <a:chExt cx="0" cy="0"/>
        </a:xfrm>
      </p:grpSpPr>
      <p:sp>
        <p:nvSpPr>
          <p:cNvPr id="611" name="Google Shape;611;p55"/>
          <p:cNvSpPr txBox="1"/>
          <p:nvPr>
            <p:ph idx="4294967295" type="subTitle"/>
          </p:nvPr>
        </p:nvSpPr>
        <p:spPr>
          <a:xfrm>
            <a:off x="7038850" y="2286000"/>
            <a:ext cx="5155500" cy="21456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2400"/>
              <a:buNone/>
            </a:pPr>
            <a:r>
              <a:rPr lang="en-US"/>
              <a:t>For more information, contact:</a:t>
            </a:r>
            <a:endParaRPr/>
          </a:p>
          <a:p>
            <a:pPr indent="0" lvl="0" marL="0" rtl="0" algn="l">
              <a:lnSpc>
                <a:spcPct val="90000"/>
              </a:lnSpc>
              <a:spcBef>
                <a:spcPts val="0"/>
              </a:spcBef>
              <a:spcAft>
                <a:spcPts val="0"/>
              </a:spcAft>
              <a:buClr>
                <a:schemeClr val="dk1"/>
              </a:buClr>
              <a:buSzPts val="2400"/>
              <a:buNone/>
            </a:pPr>
            <a:r>
              <a:t/>
            </a:r>
            <a:endParaRPr/>
          </a:p>
          <a:p>
            <a:pPr indent="0" lvl="0" marL="0" rtl="0" algn="l">
              <a:lnSpc>
                <a:spcPct val="90000"/>
              </a:lnSpc>
              <a:spcBef>
                <a:spcPts val="0"/>
              </a:spcBef>
              <a:spcAft>
                <a:spcPts val="0"/>
              </a:spcAft>
              <a:buClr>
                <a:schemeClr val="dk1"/>
              </a:buClr>
              <a:buSzPts val="2400"/>
              <a:buNone/>
            </a:pPr>
            <a:r>
              <a:rPr lang="en-US"/>
              <a:t>Nyawira Njoroge</a:t>
            </a:r>
            <a:endParaRPr/>
          </a:p>
          <a:p>
            <a:pPr indent="0" lvl="0" marL="0" rtl="0" algn="l">
              <a:lnSpc>
                <a:spcPct val="90000"/>
              </a:lnSpc>
              <a:spcBef>
                <a:spcPts val="0"/>
              </a:spcBef>
              <a:spcAft>
                <a:spcPts val="0"/>
              </a:spcAft>
              <a:buClr>
                <a:schemeClr val="dk1"/>
              </a:buClr>
              <a:buSzPts val="2400"/>
              <a:buNone/>
            </a:pPr>
            <a:r>
              <a:t/>
            </a:r>
            <a:endParaRPr/>
          </a:p>
          <a:p>
            <a:pPr indent="0" lvl="0" marL="0" rtl="0" algn="l">
              <a:lnSpc>
                <a:spcPct val="90000"/>
              </a:lnSpc>
              <a:spcBef>
                <a:spcPts val="0"/>
              </a:spcBef>
              <a:spcAft>
                <a:spcPts val="0"/>
              </a:spcAft>
              <a:buClr>
                <a:schemeClr val="dk1"/>
              </a:buClr>
              <a:buSzPts val="2400"/>
              <a:buNone/>
            </a:pPr>
            <a:r>
              <a:rPr lang="en-US" sz="2400"/>
              <a:t>n.njoroge@kokonetworks.com</a:t>
            </a:r>
            <a:endParaRPr sz="2400"/>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6" name="Shape 616"/>
        <p:cNvGrpSpPr/>
        <p:nvPr/>
      </p:nvGrpSpPr>
      <p:grpSpPr>
        <a:xfrm>
          <a:off x="0" y="0"/>
          <a:ext cx="0" cy="0"/>
          <a:chOff x="0" y="0"/>
          <a:chExt cx="0" cy="0"/>
        </a:xfrm>
      </p:grpSpPr>
      <p:sp>
        <p:nvSpPr>
          <p:cNvPr id="617" name="Google Shape;617;p56"/>
          <p:cNvSpPr txBox="1"/>
          <p:nvPr>
            <p:ph type="title"/>
          </p:nvPr>
        </p:nvSpPr>
        <p:spPr>
          <a:xfrm>
            <a:off x="6740525" y="3005087"/>
            <a:ext cx="5095800" cy="746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Archives</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1" name="Shape 621"/>
        <p:cNvGrpSpPr/>
        <p:nvPr/>
      </p:nvGrpSpPr>
      <p:grpSpPr>
        <a:xfrm>
          <a:off x="0" y="0"/>
          <a:ext cx="0" cy="0"/>
          <a:chOff x="0" y="0"/>
          <a:chExt cx="0" cy="0"/>
        </a:xfrm>
      </p:grpSpPr>
      <p:pic>
        <p:nvPicPr>
          <p:cNvPr id="622" name="Google Shape;622;p57"/>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623" name="Google Shape;623;p57"/>
          <p:cNvSpPr txBox="1"/>
          <p:nvPr>
            <p:ph type="title"/>
          </p:nvPr>
        </p:nvSpPr>
        <p:spPr>
          <a:xfrm>
            <a:off x="1200150" y="91443"/>
            <a:ext cx="10533000" cy="783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SMS Editor - Potential V2/V3</a:t>
            </a:r>
            <a:endParaRPr/>
          </a:p>
        </p:txBody>
      </p:sp>
      <p:sp>
        <p:nvSpPr>
          <p:cNvPr id="624" name="Google Shape;624;p57"/>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graphicFrame>
        <p:nvGraphicFramePr>
          <p:cNvPr id="625" name="Google Shape;625;p57"/>
          <p:cNvGraphicFramePr/>
          <p:nvPr/>
        </p:nvGraphicFramePr>
        <p:xfrm>
          <a:off x="732388" y="1113988"/>
          <a:ext cx="3000000" cy="3000000"/>
        </p:xfrm>
        <a:graphic>
          <a:graphicData uri="http://schemas.openxmlformats.org/drawingml/2006/table">
            <a:tbl>
              <a:tblPr>
                <a:noFill/>
                <a:tableStyleId>{D8871443-5FC0-47D9-8C7C-814061F2D1F8}</a:tableStyleId>
              </a:tblPr>
              <a:tblGrid>
                <a:gridCol w="2200900"/>
                <a:gridCol w="2339900"/>
                <a:gridCol w="6186425"/>
              </a:tblGrid>
              <a:tr h="478975">
                <a:tc>
                  <a:txBody>
                    <a:bodyPr/>
                    <a:lstStyle/>
                    <a:p>
                      <a:pPr indent="0" lvl="0" marL="0" rtl="0" algn="l">
                        <a:spcBef>
                          <a:spcPts val="0"/>
                        </a:spcBef>
                        <a:spcAft>
                          <a:spcPts val="0"/>
                        </a:spcAft>
                        <a:buNone/>
                      </a:pPr>
                      <a:r>
                        <a:rPr b="1" lang="en-US" sz="1700">
                          <a:latin typeface="Nunito"/>
                          <a:ea typeface="Nunito"/>
                          <a:cs typeface="Nunito"/>
                          <a:sym typeface="Nunito"/>
                        </a:rPr>
                        <a:t>Target</a:t>
                      </a:r>
                      <a:endParaRPr b="1" sz="1700">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rPr b="1" lang="en-US" sz="1700">
                          <a:latin typeface="Nunito"/>
                          <a:ea typeface="Nunito"/>
                          <a:cs typeface="Nunito"/>
                          <a:sym typeface="Nunito"/>
                        </a:rPr>
                        <a:t>Feature</a:t>
                      </a:r>
                      <a:endParaRPr b="1" sz="1700">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rPr b="1" lang="en-US" sz="1700">
                          <a:latin typeface="Nunito"/>
                          <a:ea typeface="Nunito"/>
                          <a:cs typeface="Nunito"/>
                          <a:sym typeface="Nunito"/>
                        </a:rPr>
                        <a:t>Description</a:t>
                      </a:r>
                      <a:endParaRPr b="1" sz="1700">
                        <a:latin typeface="Nunito"/>
                        <a:ea typeface="Nunito"/>
                        <a:cs typeface="Nunito"/>
                        <a:sym typeface="Nunito"/>
                      </a:endParaRPr>
                    </a:p>
                  </a:txBody>
                  <a:tcPr marT="91425" marB="91425" marR="91425" marL="91425"/>
                </a:tc>
              </a:tr>
              <a:tr h="826725">
                <a:tc>
                  <a:txBody>
                    <a:bodyPr/>
                    <a:lstStyle/>
                    <a:p>
                      <a:pPr indent="0" lvl="0" marL="0" rtl="0" algn="l">
                        <a:spcBef>
                          <a:spcPts val="0"/>
                        </a:spcBef>
                        <a:spcAft>
                          <a:spcPts val="0"/>
                        </a:spcAft>
                        <a:buNone/>
                      </a:pPr>
                      <a:r>
                        <a:rPr lang="en-US" sz="1500">
                          <a:latin typeface="Nunito"/>
                          <a:ea typeface="Nunito"/>
                          <a:cs typeface="Nunito"/>
                          <a:sym typeface="Nunito"/>
                        </a:rPr>
                        <a:t>Increase effectiveness of SMSes for the recipient</a:t>
                      </a:r>
                      <a:endParaRPr sz="1500">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rPr lang="en-US" sz="1500">
                          <a:latin typeface="Nunito"/>
                          <a:ea typeface="Nunito"/>
                          <a:cs typeface="Nunito"/>
                          <a:sym typeface="Nunito"/>
                        </a:rPr>
                        <a:t>Language Preferences</a:t>
                      </a:r>
                      <a:endParaRPr sz="1500">
                        <a:latin typeface="Nunito"/>
                        <a:ea typeface="Nunito"/>
                        <a:cs typeface="Nunito"/>
                        <a:sym typeface="Nunito"/>
                      </a:endParaRPr>
                    </a:p>
                  </a:txBody>
                  <a:tcPr marT="91425" marB="91425" marR="91425" marL="91425"/>
                </a:tc>
                <a:tc>
                  <a:txBody>
                    <a:bodyPr/>
                    <a:lstStyle/>
                    <a:p>
                      <a:pPr indent="-323850" lvl="0" marL="457200" rtl="0" algn="l">
                        <a:spcBef>
                          <a:spcPts val="0"/>
                        </a:spcBef>
                        <a:spcAft>
                          <a:spcPts val="0"/>
                        </a:spcAft>
                        <a:buSzPts val="1500"/>
                        <a:buFont typeface="Nunito"/>
                        <a:buAutoNum type="arabicPeriod"/>
                      </a:pPr>
                      <a:r>
                        <a:rPr lang="en-US" sz="1500">
                          <a:latin typeface="Nunito"/>
                          <a:ea typeface="Nunito"/>
                          <a:cs typeface="Nunito"/>
                          <a:sym typeface="Nunito"/>
                        </a:rPr>
                        <a:t>Pull language preference for customer from koko core (eg. does customer prefer English/Swahili, etc)</a:t>
                      </a:r>
                      <a:endParaRPr sz="1500">
                        <a:latin typeface="Nunito"/>
                        <a:ea typeface="Nunito"/>
                        <a:cs typeface="Nunito"/>
                        <a:sym typeface="Nunito"/>
                      </a:endParaRPr>
                    </a:p>
                  </a:txBody>
                  <a:tcPr marT="91425" marB="91425" marR="91425" marL="91425"/>
                </a:tc>
              </a:tr>
              <a:tr h="826725">
                <a:tc>
                  <a:txBody>
                    <a:bodyPr/>
                    <a:lstStyle/>
                    <a:p>
                      <a:pPr indent="0" lvl="0" marL="0" rtl="0" algn="l">
                        <a:spcBef>
                          <a:spcPts val="0"/>
                        </a:spcBef>
                        <a:spcAft>
                          <a:spcPts val="0"/>
                        </a:spcAft>
                        <a:buNone/>
                      </a:pPr>
                      <a:r>
                        <a:rPr lang="en-US" sz="1500">
                          <a:latin typeface="Nunito"/>
                          <a:ea typeface="Nunito"/>
                          <a:cs typeface="Nunito"/>
                          <a:sym typeface="Nunito"/>
                        </a:rPr>
                        <a:t>Create segments/groups for SMS recipients</a:t>
                      </a:r>
                      <a:endParaRPr sz="1500">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rPr lang="en-US" sz="1500">
                          <a:latin typeface="Nunito"/>
                          <a:ea typeface="Nunito"/>
                          <a:cs typeface="Nunito"/>
                          <a:sym typeface="Nunito"/>
                        </a:rPr>
                        <a:t> Trigger-Based SMSes</a:t>
                      </a:r>
                      <a:endParaRPr sz="1500">
                        <a:latin typeface="Nunito"/>
                        <a:ea typeface="Nunito"/>
                        <a:cs typeface="Nunito"/>
                        <a:sym typeface="Nunito"/>
                      </a:endParaRPr>
                    </a:p>
                  </a:txBody>
                  <a:tcPr marT="91425" marB="91425" marR="91425" marL="91425">
                    <a:lnB cap="flat" cmpd="sng" w="9525">
                      <a:solidFill>
                        <a:srgbClr val="9E9E9E"/>
                      </a:solidFill>
                      <a:prstDash val="solid"/>
                      <a:round/>
                      <a:headEnd len="sm" w="sm" type="none"/>
                      <a:tailEnd len="sm" w="sm" type="none"/>
                    </a:lnB>
                  </a:tcPr>
                </a:tc>
                <a:tc>
                  <a:txBody>
                    <a:bodyPr/>
                    <a:lstStyle/>
                    <a:p>
                      <a:pPr indent="-323850" lvl="0" marL="457200" rtl="0" algn="l">
                        <a:spcBef>
                          <a:spcPts val="0"/>
                        </a:spcBef>
                        <a:spcAft>
                          <a:spcPts val="0"/>
                        </a:spcAft>
                        <a:buSzPts val="1500"/>
                        <a:buFont typeface="Nunito"/>
                        <a:buAutoNum type="arabicPeriod"/>
                      </a:pPr>
                      <a:r>
                        <a:rPr lang="en-US" sz="1500">
                          <a:latin typeface="Nunito"/>
                          <a:ea typeface="Nunito"/>
                          <a:cs typeface="Nunito"/>
                          <a:sym typeface="Nunito"/>
                        </a:rPr>
                        <a:t>Sending new SMSes based</a:t>
                      </a:r>
                      <a:r>
                        <a:rPr lang="en-US" sz="1500">
                          <a:latin typeface="Nunito"/>
                          <a:ea typeface="Nunito"/>
                          <a:cs typeface="Nunito"/>
                          <a:sym typeface="Nunito"/>
                        </a:rPr>
                        <a:t> on customer activity eg. 3rd dispense of fuel, etc</a:t>
                      </a:r>
                      <a:endParaRPr sz="1500">
                        <a:latin typeface="Nunito"/>
                        <a:ea typeface="Nunito"/>
                        <a:cs typeface="Nunito"/>
                        <a:sym typeface="Nunito"/>
                      </a:endParaRPr>
                    </a:p>
                  </a:txBody>
                  <a:tcPr marT="91425" marB="91425" marR="91425" marL="91425">
                    <a:lnB cap="flat" cmpd="sng" w="9525">
                      <a:solidFill>
                        <a:srgbClr val="9E9E9E"/>
                      </a:solidFill>
                      <a:prstDash val="solid"/>
                      <a:round/>
                      <a:headEnd len="sm" w="sm" type="none"/>
                      <a:tailEnd len="sm" w="sm" type="none"/>
                    </a:lnB>
                  </a:tcPr>
                </a:tc>
              </a:tr>
              <a:tr h="826725">
                <a:tc>
                  <a:txBody>
                    <a:bodyPr/>
                    <a:lstStyle/>
                    <a:p>
                      <a:pPr indent="0" lvl="0" marL="0" rtl="0" algn="l">
                        <a:spcBef>
                          <a:spcPts val="0"/>
                        </a:spcBef>
                        <a:spcAft>
                          <a:spcPts val="0"/>
                        </a:spcAft>
                        <a:buNone/>
                      </a:pPr>
                      <a:r>
                        <a:t/>
                      </a:r>
                      <a:endParaRPr sz="1500">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rPr lang="en-US" sz="1500">
                          <a:latin typeface="Nunito"/>
                          <a:ea typeface="Nunito"/>
                          <a:cs typeface="Nunito"/>
                          <a:sym typeface="Nunito"/>
                        </a:rPr>
                        <a:t>Schedule SMSes</a:t>
                      </a:r>
                      <a:endParaRPr sz="1500">
                        <a:latin typeface="Nunito"/>
                        <a:ea typeface="Nunito"/>
                        <a:cs typeface="Nunito"/>
                        <a:sym typeface="Nunito"/>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323850" lvl="0" marL="457200" rtl="0" algn="l">
                        <a:spcBef>
                          <a:spcPts val="0"/>
                        </a:spcBef>
                        <a:spcAft>
                          <a:spcPts val="0"/>
                        </a:spcAft>
                        <a:buSzPts val="1500"/>
                        <a:buFont typeface="Nunito"/>
                        <a:buAutoNum type="arabicPeriod"/>
                      </a:pPr>
                      <a:r>
                        <a:rPr lang="en-US" sz="1500">
                          <a:latin typeface="Nunito"/>
                          <a:ea typeface="Nunito"/>
                          <a:cs typeface="Nunito"/>
                          <a:sym typeface="Nunito"/>
                        </a:rPr>
                        <a:t>Select time and day for sms to be sent</a:t>
                      </a:r>
                      <a:endParaRPr sz="1500">
                        <a:latin typeface="Nunito"/>
                        <a:ea typeface="Nunito"/>
                        <a:cs typeface="Nunito"/>
                        <a:sym typeface="Nunito"/>
                      </a:endParaRPr>
                    </a:p>
                    <a:p>
                      <a:pPr indent="-323850" lvl="0" marL="457200" rtl="0" algn="l">
                        <a:spcBef>
                          <a:spcPts val="0"/>
                        </a:spcBef>
                        <a:spcAft>
                          <a:spcPts val="0"/>
                        </a:spcAft>
                        <a:buSzPts val="1500"/>
                        <a:buFont typeface="Nunito"/>
                        <a:buAutoNum type="arabicPeriod"/>
                      </a:pPr>
                      <a:r>
                        <a:rPr lang="en-US" sz="1500">
                          <a:latin typeface="Nunito"/>
                          <a:ea typeface="Nunito"/>
                          <a:cs typeface="Nunito"/>
                          <a:sym typeface="Nunito"/>
                        </a:rPr>
                        <a:t>Confirm that sms was sent on schedule</a:t>
                      </a:r>
                      <a:endParaRPr sz="1500">
                        <a:latin typeface="Nunito"/>
                        <a:ea typeface="Nunito"/>
                        <a:cs typeface="Nunito"/>
                        <a:sym typeface="Nunito"/>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826725">
                <a:tc>
                  <a:txBody>
                    <a:bodyPr/>
                    <a:lstStyle/>
                    <a:p>
                      <a:pPr indent="0" lvl="0" marL="0" rtl="0" algn="l">
                        <a:spcBef>
                          <a:spcPts val="0"/>
                        </a:spcBef>
                        <a:spcAft>
                          <a:spcPts val="0"/>
                        </a:spcAft>
                        <a:buNone/>
                      </a:pPr>
                      <a:r>
                        <a:t/>
                      </a:r>
                      <a:endParaRPr sz="1500">
                        <a:latin typeface="Nunito"/>
                        <a:ea typeface="Nunito"/>
                        <a:cs typeface="Nunito"/>
                        <a:sym typeface="Nunito"/>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en-US" sz="1500">
                          <a:latin typeface="Nunito"/>
                          <a:ea typeface="Nunito"/>
                          <a:cs typeface="Nunito"/>
                          <a:sym typeface="Nunito"/>
                        </a:rPr>
                        <a:t>Tracking SMSes</a:t>
                      </a:r>
                      <a:endParaRPr sz="1500">
                        <a:latin typeface="Nunito"/>
                        <a:ea typeface="Nunito"/>
                        <a:cs typeface="Nunito"/>
                        <a:sym typeface="Nuni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323850" lvl="0" marL="457200" rtl="0" algn="l">
                        <a:spcBef>
                          <a:spcPts val="0"/>
                        </a:spcBef>
                        <a:spcAft>
                          <a:spcPts val="0"/>
                        </a:spcAft>
                        <a:buSzPts val="1500"/>
                        <a:buFont typeface="Nunito"/>
                        <a:buAutoNum type="arabicPeriod"/>
                      </a:pPr>
                      <a:r>
                        <a:rPr lang="en-US" sz="1500">
                          <a:latin typeface="Nunito"/>
                          <a:ea typeface="Nunito"/>
                          <a:cs typeface="Nunito"/>
                          <a:sym typeface="Nunito"/>
                        </a:rPr>
                        <a:t>View confirmation of SMSes sent successfully</a:t>
                      </a:r>
                      <a:endParaRPr sz="1500">
                        <a:latin typeface="Nunito"/>
                        <a:ea typeface="Nunito"/>
                        <a:cs typeface="Nunito"/>
                        <a:sym typeface="Nunito"/>
                      </a:endParaRPr>
                    </a:p>
                    <a:p>
                      <a:pPr indent="-323850" lvl="0" marL="457200" rtl="0" algn="l">
                        <a:spcBef>
                          <a:spcPts val="0"/>
                        </a:spcBef>
                        <a:spcAft>
                          <a:spcPts val="0"/>
                        </a:spcAft>
                        <a:buSzPts val="1500"/>
                        <a:buFont typeface="Nunito"/>
                        <a:buAutoNum type="arabicPeriod"/>
                      </a:pPr>
                      <a:r>
                        <a:rPr lang="en-US" sz="1500">
                          <a:latin typeface="Nunito"/>
                          <a:ea typeface="Nunito"/>
                          <a:cs typeface="Nunito"/>
                          <a:sym typeface="Nunito"/>
                        </a:rPr>
                        <a:t>View alert of SMS not sent </a:t>
                      </a:r>
                      <a:endParaRPr sz="1500">
                        <a:latin typeface="Nunito"/>
                        <a:ea typeface="Nunito"/>
                        <a:cs typeface="Nunito"/>
                        <a:sym typeface="Nunito"/>
                      </a:endParaRPr>
                    </a:p>
                    <a:p>
                      <a:pPr indent="-323850" lvl="0" marL="457200" rtl="0" algn="l">
                        <a:spcBef>
                          <a:spcPts val="0"/>
                        </a:spcBef>
                        <a:spcAft>
                          <a:spcPts val="0"/>
                        </a:spcAft>
                        <a:buSzPts val="1500"/>
                        <a:buFont typeface="Nunito"/>
                        <a:buAutoNum type="arabicPeriod"/>
                      </a:pPr>
                      <a:r>
                        <a:rPr lang="en-US" sz="1500">
                          <a:latin typeface="Nunito"/>
                          <a:ea typeface="Nunito"/>
                          <a:cs typeface="Nunito"/>
                          <a:sym typeface="Nunito"/>
                        </a:rPr>
                        <a:t>View confirmation of SMS received </a:t>
                      </a:r>
                      <a:r>
                        <a:rPr b="1" lang="en-US" sz="1500">
                          <a:latin typeface="Nunito"/>
                          <a:ea typeface="Nunito"/>
                          <a:cs typeface="Nunito"/>
                          <a:sym typeface="Nunito"/>
                        </a:rPr>
                        <a:t>(TBC)</a:t>
                      </a:r>
                      <a:endParaRPr b="1" sz="1500">
                        <a:latin typeface="Nunito"/>
                        <a:ea typeface="Nunito"/>
                        <a:cs typeface="Nunito"/>
                        <a:sym typeface="Nunito"/>
                      </a:endParaRPr>
                    </a:p>
                    <a:p>
                      <a:pPr indent="-323850" lvl="0" marL="457200" rtl="0" algn="l">
                        <a:spcBef>
                          <a:spcPts val="0"/>
                        </a:spcBef>
                        <a:spcAft>
                          <a:spcPts val="0"/>
                        </a:spcAft>
                        <a:buSzPts val="1500"/>
                        <a:buFont typeface="Nunito"/>
                        <a:buAutoNum type="arabicPeriod"/>
                      </a:pPr>
                      <a:r>
                        <a:rPr lang="en-US" sz="1500">
                          <a:latin typeface="Nunito"/>
                          <a:ea typeface="Nunito"/>
                          <a:cs typeface="Nunito"/>
                          <a:sym typeface="Nunito"/>
                        </a:rPr>
                        <a:t>View alert of SMS not received </a:t>
                      </a:r>
                      <a:endParaRPr sz="1500">
                        <a:latin typeface="Nunito"/>
                        <a:ea typeface="Nunito"/>
                        <a:cs typeface="Nunito"/>
                        <a:sym typeface="Nuni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826725">
                <a:tc>
                  <a:txBody>
                    <a:bodyPr/>
                    <a:lstStyle/>
                    <a:p>
                      <a:pPr indent="0" lvl="0" marL="0" rtl="0" algn="l">
                        <a:spcBef>
                          <a:spcPts val="0"/>
                        </a:spcBef>
                        <a:spcAft>
                          <a:spcPts val="0"/>
                        </a:spcAft>
                        <a:buNone/>
                      </a:pPr>
                      <a:r>
                        <a:t/>
                      </a:r>
                      <a:endParaRPr sz="1500">
                        <a:latin typeface="Nunito"/>
                        <a:ea typeface="Nunito"/>
                        <a:cs typeface="Nunito"/>
                        <a:sym typeface="Nunito"/>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en-US" sz="1500">
                          <a:latin typeface="Nunito"/>
                          <a:ea typeface="Nunito"/>
                          <a:cs typeface="Nunito"/>
                          <a:sym typeface="Nunito"/>
                        </a:rPr>
                        <a:t>Reports </a:t>
                      </a:r>
                      <a:r>
                        <a:rPr b="1" lang="en-US" sz="1500">
                          <a:latin typeface="Nunito"/>
                          <a:ea typeface="Nunito"/>
                          <a:cs typeface="Nunito"/>
                          <a:sym typeface="Nunito"/>
                        </a:rPr>
                        <a:t>(TBC)</a:t>
                      </a:r>
                      <a:endParaRPr b="1" sz="1500">
                        <a:latin typeface="Nunito"/>
                        <a:ea typeface="Nunito"/>
                        <a:cs typeface="Nunito"/>
                        <a:sym typeface="Nuni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323850" lvl="0" marL="457200" rtl="0" algn="l">
                        <a:spcBef>
                          <a:spcPts val="0"/>
                        </a:spcBef>
                        <a:spcAft>
                          <a:spcPts val="0"/>
                        </a:spcAft>
                        <a:buSzPts val="1500"/>
                        <a:buFont typeface="Nunito"/>
                        <a:buAutoNum type="arabicPeriod"/>
                      </a:pPr>
                      <a:r>
                        <a:rPr lang="en-US" sz="1500">
                          <a:latin typeface="Nunito"/>
                          <a:ea typeface="Nunito"/>
                          <a:cs typeface="Nunito"/>
                          <a:sym typeface="Nunito"/>
                        </a:rPr>
                        <a:t>Number of SMSes received</a:t>
                      </a:r>
                      <a:endParaRPr sz="1500">
                        <a:latin typeface="Nunito"/>
                        <a:ea typeface="Nunito"/>
                        <a:cs typeface="Nunito"/>
                        <a:sym typeface="Nunito"/>
                      </a:endParaRPr>
                    </a:p>
                    <a:p>
                      <a:pPr indent="-323850" lvl="0" marL="457200" rtl="0" algn="l">
                        <a:spcBef>
                          <a:spcPts val="0"/>
                        </a:spcBef>
                        <a:spcAft>
                          <a:spcPts val="0"/>
                        </a:spcAft>
                        <a:buSzPts val="1500"/>
                        <a:buFont typeface="Nunito"/>
                        <a:buAutoNum type="arabicPeriod"/>
                      </a:pPr>
                      <a:r>
                        <a:rPr lang="en-US" sz="1500">
                          <a:latin typeface="Nunito"/>
                          <a:ea typeface="Nunito"/>
                          <a:cs typeface="Nunito"/>
                          <a:sym typeface="Nunito"/>
                        </a:rPr>
                        <a:t>Number of SMSes not received</a:t>
                      </a:r>
                      <a:endParaRPr sz="1500">
                        <a:latin typeface="Nunito"/>
                        <a:ea typeface="Nunito"/>
                        <a:cs typeface="Nunito"/>
                        <a:sym typeface="Nunito"/>
                      </a:endParaRPr>
                    </a:p>
                    <a:p>
                      <a:pPr indent="-323850" lvl="0" marL="457200" rtl="0" algn="l">
                        <a:spcBef>
                          <a:spcPts val="0"/>
                        </a:spcBef>
                        <a:spcAft>
                          <a:spcPts val="0"/>
                        </a:spcAft>
                        <a:buSzPts val="1500"/>
                        <a:buFont typeface="Nunito"/>
                        <a:buAutoNum type="arabicPeriod"/>
                      </a:pPr>
                      <a:r>
                        <a:rPr lang="en-US" sz="1500">
                          <a:latin typeface="Nunito"/>
                          <a:ea typeface="Nunito"/>
                          <a:cs typeface="Nunito"/>
                          <a:sym typeface="Nunito"/>
                        </a:rPr>
                        <a:t>Recipients not receiving SMSes</a:t>
                      </a:r>
                      <a:endParaRPr sz="1500">
                        <a:latin typeface="Nunito"/>
                        <a:ea typeface="Nunito"/>
                        <a:cs typeface="Nunito"/>
                        <a:sym typeface="Nunito"/>
                      </a:endParaRPr>
                    </a:p>
                    <a:p>
                      <a:pPr indent="-323850" lvl="0" marL="457200" rtl="0" algn="l">
                        <a:spcBef>
                          <a:spcPts val="0"/>
                        </a:spcBef>
                        <a:spcAft>
                          <a:spcPts val="0"/>
                        </a:spcAft>
                        <a:buSzPts val="1500"/>
                        <a:buFont typeface="Nunito"/>
                        <a:buAutoNum type="arabicPeriod"/>
                      </a:pPr>
                      <a:r>
                        <a:rPr lang="en-US" sz="1500">
                          <a:latin typeface="Nunito"/>
                          <a:ea typeface="Nunito"/>
                          <a:cs typeface="Nunito"/>
                          <a:sym typeface="Nunito"/>
                        </a:rPr>
                        <a:t>Recipients who received SMSes</a:t>
                      </a:r>
                      <a:endParaRPr sz="1500">
                        <a:latin typeface="Nunito"/>
                        <a:ea typeface="Nunito"/>
                        <a:cs typeface="Nunito"/>
                        <a:sym typeface="Nuni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pic>
        <p:nvPicPr>
          <p:cNvPr id="185" name="Google Shape;185;p22"/>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186" name="Google Shape;186;p22"/>
          <p:cNvSpPr txBox="1"/>
          <p:nvPr>
            <p:ph type="title"/>
          </p:nvPr>
        </p:nvSpPr>
        <p:spPr>
          <a:xfrm>
            <a:off x="1200150" y="91443"/>
            <a:ext cx="10533000" cy="783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Current Landscape of KOKO SMSes </a:t>
            </a:r>
            <a:endParaRPr/>
          </a:p>
        </p:txBody>
      </p:sp>
      <p:sp>
        <p:nvSpPr>
          <p:cNvPr id="187" name="Google Shape;187;p22"/>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graphicFrame>
        <p:nvGraphicFramePr>
          <p:cNvPr id="188" name="Google Shape;188;p22"/>
          <p:cNvGraphicFramePr/>
          <p:nvPr/>
        </p:nvGraphicFramePr>
        <p:xfrm>
          <a:off x="418125" y="999815"/>
          <a:ext cx="3000000" cy="3000000"/>
        </p:xfrm>
        <a:graphic>
          <a:graphicData uri="http://schemas.openxmlformats.org/drawingml/2006/table">
            <a:tbl>
              <a:tblPr>
                <a:noFill/>
                <a:tableStyleId>{D8871443-5FC0-47D9-8C7C-814061F2D1F8}</a:tableStyleId>
              </a:tblPr>
              <a:tblGrid>
                <a:gridCol w="1666025"/>
                <a:gridCol w="1944075"/>
                <a:gridCol w="1944075"/>
                <a:gridCol w="5496625"/>
              </a:tblGrid>
              <a:tr h="446750">
                <a:tc>
                  <a:txBody>
                    <a:bodyPr/>
                    <a:lstStyle/>
                    <a:p>
                      <a:pPr indent="0" lvl="0" marL="0" rtl="0" algn="l">
                        <a:spcBef>
                          <a:spcPts val="0"/>
                        </a:spcBef>
                        <a:spcAft>
                          <a:spcPts val="0"/>
                        </a:spcAft>
                        <a:buNone/>
                      </a:pPr>
                      <a:r>
                        <a:rPr b="1" lang="en-US" sz="1500">
                          <a:latin typeface="Nunito"/>
                          <a:ea typeface="Nunito"/>
                          <a:cs typeface="Nunito"/>
                          <a:sym typeface="Nunito"/>
                        </a:rPr>
                        <a:t>Type of SMS</a:t>
                      </a:r>
                      <a:endParaRPr b="1" sz="1500">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rPr b="1" lang="en-US" sz="1500">
                          <a:latin typeface="Nunito"/>
                          <a:ea typeface="Nunito"/>
                          <a:cs typeface="Nunito"/>
                          <a:sym typeface="Nunito"/>
                        </a:rPr>
                        <a:t>Description</a:t>
                      </a:r>
                      <a:endParaRPr b="1" sz="1500">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rPr b="1" lang="en-US" sz="1500">
                          <a:latin typeface="Nunito"/>
                          <a:ea typeface="Nunito"/>
                          <a:cs typeface="Nunito"/>
                          <a:sym typeface="Nunito"/>
                        </a:rPr>
                        <a:t>Platforms Involved</a:t>
                      </a:r>
                      <a:endParaRPr b="1" sz="1500">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rPr b="1" lang="en-US" sz="1500">
                          <a:latin typeface="Nunito"/>
                          <a:ea typeface="Nunito"/>
                          <a:cs typeface="Nunito"/>
                          <a:sym typeface="Nunito"/>
                        </a:rPr>
                        <a:t>Points to Note</a:t>
                      </a:r>
                      <a:endParaRPr b="1" sz="1500">
                        <a:latin typeface="Nunito"/>
                        <a:ea typeface="Nunito"/>
                        <a:cs typeface="Nunito"/>
                        <a:sym typeface="Nunito"/>
                      </a:endParaRPr>
                    </a:p>
                  </a:txBody>
                  <a:tcPr marT="91425" marB="91425" marR="91425" marL="91425"/>
                </a:tc>
              </a:tr>
              <a:tr h="636950">
                <a:tc>
                  <a:txBody>
                    <a:bodyPr/>
                    <a:lstStyle/>
                    <a:p>
                      <a:pPr indent="0" lvl="0" marL="0" rtl="0" algn="l">
                        <a:spcBef>
                          <a:spcPts val="0"/>
                        </a:spcBef>
                        <a:spcAft>
                          <a:spcPts val="0"/>
                        </a:spcAft>
                        <a:buNone/>
                      </a:pPr>
                      <a:r>
                        <a:rPr lang="en-US" sz="1500">
                          <a:latin typeface="Nunito"/>
                          <a:ea typeface="Nunito"/>
                          <a:cs typeface="Nunito"/>
                          <a:sym typeface="Nunito"/>
                        </a:rPr>
                        <a:t>Unique SMS</a:t>
                      </a:r>
                      <a:endParaRPr sz="1500">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rPr lang="en-US" sz="1500">
                          <a:latin typeface="Nunito"/>
                          <a:ea typeface="Nunito"/>
                          <a:cs typeface="Nunito"/>
                          <a:sym typeface="Nunito"/>
                        </a:rPr>
                        <a:t>SMSes sent to individual recipients.</a:t>
                      </a:r>
                      <a:endParaRPr sz="1500">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rPr lang="en-US" sz="1500">
                          <a:latin typeface="Nunito"/>
                          <a:ea typeface="Nunito"/>
                          <a:cs typeface="Nunito"/>
                          <a:sym typeface="Nunito"/>
                        </a:rPr>
                        <a:t>KOKO Core</a:t>
                      </a:r>
                      <a:endParaRPr sz="1500">
                        <a:latin typeface="Nunito"/>
                        <a:ea typeface="Nunito"/>
                        <a:cs typeface="Nunito"/>
                        <a:sym typeface="Nunito"/>
                      </a:endParaRPr>
                    </a:p>
                  </a:txBody>
                  <a:tcPr marT="91425" marB="91425" marR="91425" marL="91425"/>
                </a:tc>
                <a:tc>
                  <a:txBody>
                    <a:bodyPr/>
                    <a:lstStyle/>
                    <a:p>
                      <a:pPr indent="-323850" lvl="0" marL="457200" rtl="0" algn="l">
                        <a:spcBef>
                          <a:spcPts val="0"/>
                        </a:spcBef>
                        <a:spcAft>
                          <a:spcPts val="0"/>
                        </a:spcAft>
                        <a:buSzPts val="1500"/>
                        <a:buFont typeface="Nunito"/>
                        <a:buChar char="●"/>
                      </a:pPr>
                      <a:r>
                        <a:rPr lang="en-US" sz="1500">
                          <a:latin typeface="Nunito"/>
                          <a:ea typeface="Nunito"/>
                          <a:cs typeface="Nunito"/>
                          <a:sym typeface="Nunito"/>
                        </a:rPr>
                        <a:t>SMSes are initiated/sent out manually</a:t>
                      </a:r>
                      <a:endParaRPr sz="1500">
                        <a:latin typeface="Nunito"/>
                        <a:ea typeface="Nunito"/>
                        <a:cs typeface="Nunito"/>
                        <a:sym typeface="Nunito"/>
                      </a:endParaRPr>
                    </a:p>
                  </a:txBody>
                  <a:tcPr marT="91425" marB="91425" marR="91425" marL="91425"/>
                </a:tc>
              </a:tr>
              <a:tr h="866075">
                <a:tc>
                  <a:txBody>
                    <a:bodyPr/>
                    <a:lstStyle/>
                    <a:p>
                      <a:pPr indent="0" lvl="0" marL="0" rtl="0" algn="l">
                        <a:spcBef>
                          <a:spcPts val="0"/>
                        </a:spcBef>
                        <a:spcAft>
                          <a:spcPts val="0"/>
                        </a:spcAft>
                        <a:buNone/>
                      </a:pPr>
                      <a:r>
                        <a:rPr lang="en-US" sz="1500">
                          <a:latin typeface="Nunito"/>
                          <a:ea typeface="Nunito"/>
                          <a:cs typeface="Nunito"/>
                          <a:sym typeface="Nunito"/>
                        </a:rPr>
                        <a:t>Bulk SMSes</a:t>
                      </a:r>
                      <a:endParaRPr sz="1500">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rPr lang="en-US" sz="1500">
                          <a:latin typeface="Nunito"/>
                          <a:ea typeface="Nunito"/>
                          <a:cs typeface="Nunito"/>
                          <a:sym typeface="Nunito"/>
                        </a:rPr>
                        <a:t>SMSes sent to multiple recipients, at once..</a:t>
                      </a:r>
                      <a:endParaRPr sz="1500">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rPr lang="en-US" sz="1500">
                          <a:latin typeface="Nunito"/>
                          <a:ea typeface="Nunito"/>
                          <a:cs typeface="Nunito"/>
                          <a:sym typeface="Nunito"/>
                        </a:rPr>
                        <a:t>Telerivet</a:t>
                      </a:r>
                      <a:endParaRPr sz="1500">
                        <a:latin typeface="Nunito"/>
                        <a:ea typeface="Nunito"/>
                        <a:cs typeface="Nunito"/>
                        <a:sym typeface="Nunito"/>
                      </a:endParaRPr>
                    </a:p>
                  </a:txBody>
                  <a:tcPr marT="91425" marB="91425" marR="91425" marL="91425"/>
                </a:tc>
                <a:tc>
                  <a:txBody>
                    <a:bodyPr/>
                    <a:lstStyle/>
                    <a:p>
                      <a:pPr indent="-323850" lvl="0" marL="457200" rtl="0" algn="l">
                        <a:spcBef>
                          <a:spcPts val="0"/>
                        </a:spcBef>
                        <a:spcAft>
                          <a:spcPts val="0"/>
                        </a:spcAft>
                        <a:buClr>
                          <a:schemeClr val="dk1"/>
                        </a:buClr>
                        <a:buSzPts val="1500"/>
                        <a:buFont typeface="Nunito"/>
                        <a:buChar char="●"/>
                      </a:pPr>
                      <a:r>
                        <a:rPr lang="en-US" sz="1500">
                          <a:solidFill>
                            <a:schemeClr val="dk1"/>
                          </a:solidFill>
                          <a:latin typeface="Nunito"/>
                          <a:ea typeface="Nunito"/>
                          <a:cs typeface="Nunito"/>
                          <a:sym typeface="Nunito"/>
                        </a:rPr>
                        <a:t>SMSes are sent out manually</a:t>
                      </a:r>
                      <a:endParaRPr sz="1500">
                        <a:solidFill>
                          <a:schemeClr val="dk1"/>
                        </a:solidFill>
                        <a:latin typeface="Nunito"/>
                        <a:ea typeface="Nunito"/>
                        <a:cs typeface="Nunito"/>
                        <a:sym typeface="Nunito"/>
                      </a:endParaRPr>
                    </a:p>
                    <a:p>
                      <a:pPr indent="-323850" lvl="0" marL="457200" rtl="0" algn="l">
                        <a:spcBef>
                          <a:spcPts val="0"/>
                        </a:spcBef>
                        <a:spcAft>
                          <a:spcPts val="0"/>
                        </a:spcAft>
                        <a:buClr>
                          <a:schemeClr val="dk1"/>
                        </a:buClr>
                        <a:buSzPts val="1500"/>
                        <a:buFont typeface="Nunito"/>
                        <a:buChar char="●"/>
                      </a:pPr>
                      <a:r>
                        <a:rPr lang="en-US" sz="1500">
                          <a:solidFill>
                            <a:schemeClr val="dk1"/>
                          </a:solidFill>
                          <a:latin typeface="Nunito"/>
                          <a:ea typeface="Nunito"/>
                          <a:cs typeface="Nunito"/>
                          <a:sym typeface="Nunito"/>
                        </a:rPr>
                        <a:t>At the moment, we use ‘Telerivet’, a third-party tool, to send out bulk smses</a:t>
                      </a:r>
                      <a:endParaRPr sz="1500">
                        <a:latin typeface="Nunito"/>
                        <a:ea typeface="Nunito"/>
                        <a:cs typeface="Nunito"/>
                        <a:sym typeface="Nunito"/>
                      </a:endParaRPr>
                    </a:p>
                  </a:txBody>
                  <a:tcPr marT="91425" marB="91425" marR="91425" marL="91425"/>
                </a:tc>
              </a:tr>
              <a:tr h="1156325">
                <a:tc>
                  <a:txBody>
                    <a:bodyPr/>
                    <a:lstStyle/>
                    <a:p>
                      <a:pPr indent="0" lvl="0" marL="0" rtl="0" algn="l">
                        <a:spcBef>
                          <a:spcPts val="0"/>
                        </a:spcBef>
                        <a:spcAft>
                          <a:spcPts val="0"/>
                        </a:spcAft>
                        <a:buNone/>
                      </a:pPr>
                      <a:r>
                        <a:rPr lang="en-US" sz="1500">
                          <a:latin typeface="Nunito"/>
                          <a:ea typeface="Nunito"/>
                          <a:cs typeface="Nunito"/>
                          <a:sym typeface="Nunito"/>
                        </a:rPr>
                        <a:t>Customer Journey SMSes</a:t>
                      </a:r>
                      <a:endParaRPr sz="1500">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rPr lang="en-US" sz="1500">
                          <a:latin typeface="Nunito"/>
                          <a:ea typeface="Nunito"/>
                          <a:cs typeface="Nunito"/>
                          <a:sym typeface="Nunito"/>
                        </a:rPr>
                        <a:t>Trigger-Based Automated SMSes sent/triggered by defined customer activity. </a:t>
                      </a:r>
                      <a:endParaRPr sz="1500">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US" sz="1500">
                          <a:solidFill>
                            <a:schemeClr val="dk1"/>
                          </a:solidFill>
                          <a:latin typeface="Nunito"/>
                          <a:ea typeface="Nunito"/>
                          <a:cs typeface="Nunito"/>
                          <a:sym typeface="Nunito"/>
                        </a:rPr>
                        <a:t>(Pre-defined) </a:t>
                      </a:r>
                      <a:r>
                        <a:rPr lang="en-US" sz="1500">
                          <a:solidFill>
                            <a:schemeClr val="dk1"/>
                          </a:solidFill>
                          <a:latin typeface="Nunito"/>
                          <a:ea typeface="Nunito"/>
                          <a:cs typeface="Nunito"/>
                          <a:sym typeface="Nunito"/>
                        </a:rPr>
                        <a:t>Server-side Triggers on KOKO Core, MyKOKO, KP</a:t>
                      </a:r>
                      <a:endParaRPr sz="1500">
                        <a:latin typeface="Nunito"/>
                        <a:ea typeface="Nunito"/>
                        <a:cs typeface="Nunito"/>
                        <a:sym typeface="Nunito"/>
                      </a:endParaRPr>
                    </a:p>
                  </a:txBody>
                  <a:tcPr marT="91425" marB="91425" marR="91425" marL="91425"/>
                </a:tc>
                <a:tc>
                  <a:txBody>
                    <a:bodyPr/>
                    <a:lstStyle/>
                    <a:p>
                      <a:pPr indent="-323850" lvl="0" marL="457200" rtl="0" algn="l">
                        <a:spcBef>
                          <a:spcPts val="0"/>
                        </a:spcBef>
                        <a:spcAft>
                          <a:spcPts val="0"/>
                        </a:spcAft>
                        <a:buSzPts val="1500"/>
                        <a:buFont typeface="Nunito"/>
                        <a:buChar char="●"/>
                      </a:pPr>
                      <a:r>
                        <a:rPr lang="en-US" sz="1500">
                          <a:latin typeface="Nunito"/>
                          <a:ea typeface="Nunito"/>
                          <a:cs typeface="Nunito"/>
                          <a:sym typeface="Nunito"/>
                        </a:rPr>
                        <a:t>SMSes are automated.</a:t>
                      </a:r>
                      <a:endParaRPr sz="1500">
                        <a:latin typeface="Nunito"/>
                        <a:ea typeface="Nunito"/>
                        <a:cs typeface="Nunito"/>
                        <a:sym typeface="Nunito"/>
                      </a:endParaRPr>
                    </a:p>
                    <a:p>
                      <a:pPr indent="-323850" lvl="0" marL="457200" rtl="0" algn="l">
                        <a:spcBef>
                          <a:spcPts val="0"/>
                        </a:spcBef>
                        <a:spcAft>
                          <a:spcPts val="0"/>
                        </a:spcAft>
                        <a:buSzPts val="1500"/>
                        <a:buFont typeface="Nunito"/>
                        <a:buChar char="●"/>
                      </a:pPr>
                      <a:r>
                        <a:rPr lang="en-US" sz="1500">
                          <a:latin typeface="Nunito"/>
                          <a:ea typeface="Nunito"/>
                          <a:cs typeface="Nunito"/>
                          <a:sym typeface="Nunito"/>
                        </a:rPr>
                        <a:t>List of live SMSes as per pre-defined triggers can be found </a:t>
                      </a:r>
                      <a:r>
                        <a:rPr lang="en-US" sz="1500" u="sng">
                          <a:solidFill>
                            <a:schemeClr val="hlink"/>
                          </a:solidFill>
                          <a:latin typeface="Nunito"/>
                          <a:ea typeface="Nunito"/>
                          <a:cs typeface="Nunito"/>
                          <a:sym typeface="Nunito"/>
                          <a:hlinkClick r:id="rId4"/>
                        </a:rPr>
                        <a:t>here.</a:t>
                      </a:r>
                      <a:endParaRPr sz="1500">
                        <a:latin typeface="Nunito"/>
                        <a:ea typeface="Nunito"/>
                        <a:cs typeface="Nunito"/>
                        <a:sym typeface="Nunito"/>
                      </a:endParaRPr>
                    </a:p>
                  </a:txBody>
                  <a:tcPr marT="91425" marB="91425" marR="91425" marL="91425"/>
                </a:tc>
              </a:tr>
              <a:tr h="1051000">
                <a:tc>
                  <a:txBody>
                    <a:bodyPr/>
                    <a:lstStyle/>
                    <a:p>
                      <a:pPr indent="0" lvl="0" marL="0" rtl="0" algn="l">
                        <a:spcBef>
                          <a:spcPts val="0"/>
                        </a:spcBef>
                        <a:spcAft>
                          <a:spcPts val="0"/>
                        </a:spcAft>
                        <a:buNone/>
                      </a:pPr>
                      <a:r>
                        <a:rPr lang="en-US" sz="1500">
                          <a:latin typeface="Nunito"/>
                          <a:ea typeface="Nunito"/>
                          <a:cs typeface="Nunito"/>
                          <a:sym typeface="Nunito"/>
                        </a:rPr>
                        <a:t>Customer Care/ Issue-based SMS</a:t>
                      </a:r>
                      <a:endParaRPr sz="1500">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rPr lang="en-US" sz="1500">
                          <a:latin typeface="Nunito"/>
                          <a:ea typeface="Nunito"/>
                          <a:cs typeface="Nunito"/>
                          <a:sym typeface="Nunito"/>
                        </a:rPr>
                        <a:t>SMSes sent from Zendesk when resolving a customer issue</a:t>
                      </a:r>
                      <a:endParaRPr sz="1500">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rPr lang="en-US" sz="1500">
                          <a:latin typeface="Nunito"/>
                          <a:ea typeface="Nunito"/>
                          <a:cs typeface="Nunito"/>
                          <a:sym typeface="Nunito"/>
                        </a:rPr>
                        <a:t>Zendesk</a:t>
                      </a:r>
                      <a:endParaRPr sz="1500">
                        <a:latin typeface="Nunito"/>
                        <a:ea typeface="Nunito"/>
                        <a:cs typeface="Nunito"/>
                        <a:sym typeface="Nunito"/>
                      </a:endParaRPr>
                    </a:p>
                  </a:txBody>
                  <a:tcPr marT="91425" marB="91425" marR="91425" marL="91425"/>
                </a:tc>
                <a:tc>
                  <a:txBody>
                    <a:bodyPr/>
                    <a:lstStyle/>
                    <a:p>
                      <a:pPr indent="-323850" lvl="0" marL="457200" rtl="0" algn="l">
                        <a:spcBef>
                          <a:spcPts val="0"/>
                        </a:spcBef>
                        <a:spcAft>
                          <a:spcPts val="0"/>
                        </a:spcAft>
                        <a:buSzPts val="1500"/>
                        <a:buFont typeface="Nunito"/>
                        <a:buChar char="●"/>
                      </a:pPr>
                      <a:r>
                        <a:rPr lang="en-US" sz="1500">
                          <a:solidFill>
                            <a:schemeClr val="dk1"/>
                          </a:solidFill>
                          <a:latin typeface="Nunito"/>
                          <a:ea typeface="Nunito"/>
                          <a:cs typeface="Nunito"/>
                          <a:sym typeface="Nunito"/>
                        </a:rPr>
                        <a:t>Zendesk calls an API to send SMS to customers. </a:t>
                      </a:r>
                      <a:endParaRPr sz="1500">
                        <a:solidFill>
                          <a:schemeClr val="dk1"/>
                        </a:solidFill>
                        <a:latin typeface="Nunito"/>
                        <a:ea typeface="Nunito"/>
                        <a:cs typeface="Nunito"/>
                        <a:sym typeface="Nunito"/>
                      </a:endParaRPr>
                    </a:p>
                    <a:p>
                      <a:pPr indent="-323850" lvl="0" marL="457200" rtl="0" algn="l">
                        <a:spcBef>
                          <a:spcPts val="0"/>
                        </a:spcBef>
                        <a:spcAft>
                          <a:spcPts val="0"/>
                        </a:spcAft>
                        <a:buSzPts val="1500"/>
                        <a:buFont typeface="Nunito"/>
                        <a:buChar char="●"/>
                      </a:pPr>
                      <a:r>
                        <a:rPr lang="en-US" sz="1500">
                          <a:solidFill>
                            <a:schemeClr val="dk1"/>
                          </a:solidFill>
                          <a:latin typeface="Nunito"/>
                          <a:ea typeface="Nunito"/>
                          <a:cs typeface="Nunito"/>
                          <a:sym typeface="Nunito"/>
                        </a:rPr>
                        <a:t>The event is logged against the customer in KOKO Core.</a:t>
                      </a:r>
                      <a:endParaRPr sz="1500">
                        <a:latin typeface="Nunito"/>
                        <a:ea typeface="Nunito"/>
                        <a:cs typeface="Nunito"/>
                        <a:sym typeface="Nunito"/>
                      </a:endParaRPr>
                    </a:p>
                  </a:txBody>
                  <a:tcPr marT="91425" marB="91425" marR="91425" marL="91425"/>
                </a:tc>
              </a:tr>
              <a:tr h="791600">
                <a:tc>
                  <a:txBody>
                    <a:bodyPr/>
                    <a:lstStyle/>
                    <a:p>
                      <a:pPr indent="0" lvl="0" marL="0" rtl="0" algn="l">
                        <a:spcBef>
                          <a:spcPts val="0"/>
                        </a:spcBef>
                        <a:spcAft>
                          <a:spcPts val="0"/>
                        </a:spcAft>
                        <a:buNone/>
                      </a:pPr>
                      <a:r>
                        <a:rPr lang="en-US" sz="1500">
                          <a:latin typeface="Nunito"/>
                          <a:ea typeface="Nunito"/>
                          <a:cs typeface="Nunito"/>
                          <a:sym typeface="Nunito"/>
                        </a:rPr>
                        <a:t>Wallets-based SMS</a:t>
                      </a:r>
                      <a:endParaRPr sz="1500">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rPr lang="en-US" sz="1500">
                          <a:latin typeface="Nunito"/>
                          <a:ea typeface="Nunito"/>
                          <a:cs typeface="Nunito"/>
                          <a:sym typeface="Nunito"/>
                        </a:rPr>
                        <a:t>SMSes sent from customer top-up activity</a:t>
                      </a:r>
                      <a:endParaRPr sz="1500">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rPr lang="en-US" sz="1500">
                          <a:latin typeface="Nunito"/>
                          <a:ea typeface="Nunito"/>
                          <a:cs typeface="Nunito"/>
                          <a:sym typeface="Nunito"/>
                        </a:rPr>
                        <a:t>KOKO Core &amp; Kopo Kopo</a:t>
                      </a:r>
                      <a:endParaRPr sz="1500">
                        <a:latin typeface="Nunito"/>
                        <a:ea typeface="Nunito"/>
                        <a:cs typeface="Nunito"/>
                        <a:sym typeface="Nunito"/>
                      </a:endParaRPr>
                    </a:p>
                  </a:txBody>
                  <a:tcPr marT="91425" marB="91425" marR="91425" marL="91425"/>
                </a:tc>
                <a:tc>
                  <a:txBody>
                    <a:bodyPr/>
                    <a:lstStyle/>
                    <a:p>
                      <a:pPr indent="-323850" lvl="0" marL="457200" rtl="0" algn="l">
                        <a:spcBef>
                          <a:spcPts val="0"/>
                        </a:spcBef>
                        <a:spcAft>
                          <a:spcPts val="0"/>
                        </a:spcAft>
                        <a:buClr>
                          <a:schemeClr val="dk1"/>
                        </a:buClr>
                        <a:buSzPts val="1500"/>
                        <a:buFont typeface="Nunito"/>
                        <a:buChar char="●"/>
                      </a:pPr>
                      <a:r>
                        <a:rPr lang="en-US" sz="1500">
                          <a:solidFill>
                            <a:schemeClr val="dk1"/>
                          </a:solidFill>
                          <a:latin typeface="Nunito"/>
                          <a:ea typeface="Nunito"/>
                          <a:cs typeface="Nunito"/>
                          <a:sym typeface="Nunito"/>
                        </a:rPr>
                        <a:t>Kopo Kopo sends SMS confirming transaction of top-up sent to KOKO</a:t>
                      </a:r>
                      <a:endParaRPr sz="1500">
                        <a:solidFill>
                          <a:schemeClr val="dk1"/>
                        </a:solidFill>
                        <a:latin typeface="Nunito"/>
                        <a:ea typeface="Nunito"/>
                        <a:cs typeface="Nunito"/>
                        <a:sym typeface="Nunito"/>
                      </a:endParaRPr>
                    </a:p>
                  </a:txBody>
                  <a:tcPr marT="91425" marB="91425" marR="91425" marL="91425"/>
                </a:tc>
              </a:tr>
            </a:tbl>
          </a:graphicData>
        </a:graphic>
      </p:graphicFrame>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0" name="Shape 630"/>
        <p:cNvGrpSpPr/>
        <p:nvPr/>
      </p:nvGrpSpPr>
      <p:grpSpPr>
        <a:xfrm>
          <a:off x="0" y="0"/>
          <a:ext cx="0" cy="0"/>
          <a:chOff x="0" y="0"/>
          <a:chExt cx="0" cy="0"/>
        </a:xfrm>
      </p:grpSpPr>
      <p:sp>
        <p:nvSpPr>
          <p:cNvPr id="631" name="Google Shape;631;p58"/>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Designs (Log In/Sign Up)</a:t>
            </a:r>
            <a:endParaRPr/>
          </a:p>
        </p:txBody>
      </p:sp>
      <p:sp>
        <p:nvSpPr>
          <p:cNvPr id="632" name="Google Shape;632;p58"/>
          <p:cNvSpPr txBox="1"/>
          <p:nvPr>
            <p:ph idx="1" type="subTitle"/>
          </p:nvPr>
        </p:nvSpPr>
        <p:spPr>
          <a:xfrm>
            <a:off x="280075" y="1332475"/>
            <a:ext cx="2840100" cy="48519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US" sz="1600"/>
              <a:t>User can access the SMS Editor via the log in/sign up page</a:t>
            </a:r>
            <a:endParaRPr sz="1600"/>
          </a:p>
          <a:p>
            <a:pPr indent="0" lvl="0" marL="0" rtl="0" algn="l">
              <a:spcBef>
                <a:spcPts val="1000"/>
              </a:spcBef>
              <a:spcAft>
                <a:spcPts val="0"/>
              </a:spcAft>
              <a:buNone/>
            </a:pPr>
            <a:r>
              <a:t/>
            </a:r>
            <a:endParaRPr sz="1600"/>
          </a:p>
          <a:p>
            <a:pPr indent="0" lvl="0" marL="0" rtl="0" algn="l">
              <a:spcBef>
                <a:spcPts val="1000"/>
              </a:spcBef>
              <a:spcAft>
                <a:spcPts val="0"/>
              </a:spcAft>
              <a:buNone/>
            </a:pPr>
            <a:r>
              <a:t/>
            </a:r>
            <a:endParaRPr sz="1600"/>
          </a:p>
          <a:p>
            <a:pPr indent="0" lvl="0" marL="0" rtl="0" algn="l">
              <a:spcBef>
                <a:spcPts val="1000"/>
              </a:spcBef>
              <a:spcAft>
                <a:spcPts val="0"/>
              </a:spcAft>
              <a:buNone/>
            </a:pPr>
            <a:r>
              <a:rPr lang="en-US" sz="1600"/>
              <a:t>Interactive Design Link:</a:t>
            </a:r>
            <a:endParaRPr sz="1600"/>
          </a:p>
          <a:p>
            <a:pPr indent="0" lvl="0" marL="0" rtl="0" algn="l">
              <a:spcBef>
                <a:spcPts val="1000"/>
              </a:spcBef>
              <a:spcAft>
                <a:spcPts val="0"/>
              </a:spcAft>
              <a:buNone/>
            </a:pPr>
            <a:r>
              <a:rPr lang="en-US" sz="1600" u="sng">
                <a:solidFill>
                  <a:schemeClr val="hlink"/>
                </a:solidFill>
                <a:hlinkClick r:id="rId4"/>
              </a:rPr>
              <a:t>https://xd.adobe.com/view/fe071760-b6a0-42ba-651e-e20ad4cdb9f5-8836/?fullscreen</a:t>
            </a:r>
            <a:r>
              <a:rPr lang="en-US" sz="1600"/>
              <a:t> </a:t>
            </a:r>
            <a:endParaRPr sz="1600"/>
          </a:p>
        </p:txBody>
      </p:sp>
      <p:sp>
        <p:nvSpPr>
          <p:cNvPr id="633" name="Google Shape;633;p58"/>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pic>
        <p:nvPicPr>
          <p:cNvPr id="634" name="Google Shape;634;p58"/>
          <p:cNvPicPr preferRelativeResize="0"/>
          <p:nvPr/>
        </p:nvPicPr>
        <p:blipFill rotWithShape="1">
          <a:blip r:embed="rId5">
            <a:alphaModFix/>
          </a:blip>
          <a:srcRect b="17884" l="14609" r="15017" t="0"/>
          <a:stretch/>
        </p:blipFill>
        <p:spPr>
          <a:xfrm>
            <a:off x="3370525" y="1367200"/>
            <a:ext cx="8579849" cy="478244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23"/>
          <p:cNvSpPr txBox="1"/>
          <p:nvPr>
            <p:ph type="title"/>
          </p:nvPr>
        </p:nvSpPr>
        <p:spPr>
          <a:xfrm>
            <a:off x="6740525" y="3005087"/>
            <a:ext cx="5095800" cy="746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Vision &amp; Roadmap</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pic>
        <p:nvPicPr>
          <p:cNvPr id="199" name="Google Shape;199;p24"/>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200" name="Google Shape;200;p24"/>
          <p:cNvSpPr txBox="1"/>
          <p:nvPr>
            <p:ph type="title"/>
          </p:nvPr>
        </p:nvSpPr>
        <p:spPr>
          <a:xfrm>
            <a:off x="1200150" y="91443"/>
            <a:ext cx="10533000" cy="783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KOKO </a:t>
            </a:r>
            <a:r>
              <a:rPr lang="en-US"/>
              <a:t>SMS Editor - Vision &amp; Purpose</a:t>
            </a:r>
            <a:endParaRPr/>
          </a:p>
        </p:txBody>
      </p:sp>
      <p:sp>
        <p:nvSpPr>
          <p:cNvPr id="201" name="Google Shape;201;p24"/>
          <p:cNvSpPr txBox="1"/>
          <p:nvPr>
            <p:ph idx="1" type="subTitle"/>
          </p:nvPr>
        </p:nvSpPr>
        <p:spPr>
          <a:xfrm>
            <a:off x="458700" y="1189350"/>
            <a:ext cx="11274600" cy="4665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en-US" sz="1800"/>
              <a:t>We need to be able to engage with any </a:t>
            </a:r>
            <a:r>
              <a:rPr lang="en-US" sz="1800"/>
              <a:t>K</a:t>
            </a:r>
            <a:r>
              <a:rPr lang="en-US" sz="1800"/>
              <a:t>OKO customer in an official SMS-manner, whenever we need/may wish to. </a:t>
            </a:r>
            <a:endParaRPr sz="1800"/>
          </a:p>
          <a:p>
            <a:pPr indent="0" lvl="0" marL="0" rtl="0" algn="l">
              <a:lnSpc>
                <a:spcPct val="115000"/>
              </a:lnSpc>
              <a:spcBef>
                <a:spcPts val="0"/>
              </a:spcBef>
              <a:spcAft>
                <a:spcPts val="0"/>
              </a:spcAft>
              <a:buNone/>
            </a:pPr>
            <a:r>
              <a:t/>
            </a:r>
            <a:endParaRPr b="1" sz="1800"/>
          </a:p>
          <a:p>
            <a:pPr indent="0" lvl="0" marL="0" rtl="0" algn="l">
              <a:lnSpc>
                <a:spcPct val="115000"/>
              </a:lnSpc>
              <a:spcBef>
                <a:spcPts val="0"/>
              </a:spcBef>
              <a:spcAft>
                <a:spcPts val="0"/>
              </a:spcAft>
              <a:buNone/>
            </a:pPr>
            <a:r>
              <a:rPr b="1" lang="en-US" sz="1800"/>
              <a:t>The Koko </a:t>
            </a:r>
            <a:r>
              <a:rPr b="1" lang="en-US" sz="1800"/>
              <a:t>SMS Editor would make it possible to send SMSes to Koko Customers in a quick, easy, transparent and efficient manner.</a:t>
            </a:r>
            <a:endParaRPr b="1" sz="1800"/>
          </a:p>
          <a:p>
            <a:pPr indent="0" lvl="0" marL="0" rtl="0" algn="l">
              <a:lnSpc>
                <a:spcPct val="115000"/>
              </a:lnSpc>
              <a:spcBef>
                <a:spcPts val="0"/>
              </a:spcBef>
              <a:spcAft>
                <a:spcPts val="0"/>
              </a:spcAft>
              <a:buNone/>
            </a:pPr>
            <a:r>
              <a:t/>
            </a:r>
            <a:endParaRPr b="1" sz="1800"/>
          </a:p>
          <a:p>
            <a:pPr indent="0" lvl="0" marL="0" rtl="0" algn="l">
              <a:lnSpc>
                <a:spcPct val="115000"/>
              </a:lnSpc>
              <a:spcBef>
                <a:spcPts val="0"/>
              </a:spcBef>
              <a:spcAft>
                <a:spcPts val="0"/>
              </a:spcAft>
              <a:buNone/>
            </a:pPr>
            <a:r>
              <a:rPr b="1" lang="en-US" sz="1800"/>
              <a:t>What is the vision of the SMS Editor?</a:t>
            </a:r>
            <a:endParaRPr b="1" sz="1800"/>
          </a:p>
          <a:p>
            <a:pPr indent="0" lvl="0" marL="0" rtl="0" algn="l">
              <a:lnSpc>
                <a:spcPct val="115000"/>
              </a:lnSpc>
              <a:spcBef>
                <a:spcPts val="0"/>
              </a:spcBef>
              <a:spcAft>
                <a:spcPts val="0"/>
              </a:spcAft>
              <a:buNone/>
            </a:pPr>
            <a:r>
              <a:t/>
            </a:r>
            <a:endParaRPr sz="1800"/>
          </a:p>
          <a:p>
            <a:pPr indent="-342900" lvl="0" marL="457200" rtl="0" algn="l">
              <a:lnSpc>
                <a:spcPct val="115000"/>
              </a:lnSpc>
              <a:spcBef>
                <a:spcPts val="0"/>
              </a:spcBef>
              <a:spcAft>
                <a:spcPts val="0"/>
              </a:spcAft>
              <a:buSzPts val="1800"/>
              <a:buFont typeface="Nunito"/>
              <a:buAutoNum type="arabicPeriod"/>
            </a:pPr>
            <a:r>
              <a:rPr b="1" lang="en-US" sz="1800"/>
              <a:t>Insight/Accountability:</a:t>
            </a:r>
            <a:r>
              <a:rPr lang="en-US" sz="1800"/>
              <a:t> </a:t>
            </a:r>
            <a:r>
              <a:rPr lang="en-US" sz="1800"/>
              <a:t>We need to know what SMSes our customers are receiving, how often and when.</a:t>
            </a:r>
            <a:endParaRPr sz="1800"/>
          </a:p>
          <a:p>
            <a:pPr indent="-342900" lvl="0" marL="457200" rtl="0" algn="l">
              <a:lnSpc>
                <a:spcPct val="115000"/>
              </a:lnSpc>
              <a:spcBef>
                <a:spcPts val="0"/>
              </a:spcBef>
              <a:spcAft>
                <a:spcPts val="0"/>
              </a:spcAft>
              <a:buSzPts val="1800"/>
              <a:buFont typeface="Nunito"/>
              <a:buAutoNum type="arabicPeriod"/>
            </a:pPr>
            <a:r>
              <a:rPr b="1" lang="en-US" sz="1800"/>
              <a:t>Analysis</a:t>
            </a:r>
            <a:r>
              <a:rPr lang="en-US" sz="1800"/>
              <a:t>: </a:t>
            </a:r>
            <a:r>
              <a:rPr lang="en-US" sz="1800"/>
              <a:t>We need to be able to tell if SMSes are sent out successfully, how they perform and where room for improvement lies.</a:t>
            </a:r>
            <a:endParaRPr sz="1800"/>
          </a:p>
          <a:p>
            <a:pPr indent="-342900" lvl="0" marL="457200" rtl="0" algn="l">
              <a:lnSpc>
                <a:spcPct val="115000"/>
              </a:lnSpc>
              <a:spcBef>
                <a:spcPts val="0"/>
              </a:spcBef>
              <a:spcAft>
                <a:spcPts val="0"/>
              </a:spcAft>
              <a:buSzPts val="1800"/>
              <a:buFont typeface="Nunito"/>
              <a:buAutoNum type="arabicPeriod"/>
            </a:pPr>
            <a:r>
              <a:rPr b="1" lang="en-US" sz="1800"/>
              <a:t>(SMS-Based) Engagement:</a:t>
            </a:r>
            <a:r>
              <a:rPr lang="en-US" sz="1800"/>
              <a:t> We need to be able to build trust with our customers (within our various customer journeys) by sending important and relevant information to them via sms.</a:t>
            </a:r>
            <a:endParaRPr sz="1800"/>
          </a:p>
          <a:p>
            <a:pPr indent="0" lvl="0" marL="0" rtl="0" algn="l">
              <a:lnSpc>
                <a:spcPct val="115000"/>
              </a:lnSpc>
              <a:spcBef>
                <a:spcPts val="0"/>
              </a:spcBef>
              <a:spcAft>
                <a:spcPts val="0"/>
              </a:spcAft>
              <a:buNone/>
            </a:pPr>
            <a:r>
              <a:t/>
            </a:r>
            <a:endParaRPr sz="1800"/>
          </a:p>
          <a:p>
            <a:pPr indent="0" lvl="0" marL="0" rtl="0" algn="l">
              <a:lnSpc>
                <a:spcPct val="115000"/>
              </a:lnSpc>
              <a:spcBef>
                <a:spcPts val="0"/>
              </a:spcBef>
              <a:spcAft>
                <a:spcPts val="0"/>
              </a:spcAft>
              <a:buNone/>
            </a:pPr>
            <a:r>
              <a:t/>
            </a:r>
            <a:endParaRPr sz="1800"/>
          </a:p>
          <a:p>
            <a:pPr indent="0" lvl="0" marL="0" rtl="0" algn="l">
              <a:lnSpc>
                <a:spcPct val="120000"/>
              </a:lnSpc>
              <a:spcBef>
                <a:spcPts val="1000"/>
              </a:spcBef>
              <a:spcAft>
                <a:spcPts val="2000"/>
              </a:spcAft>
              <a:buNone/>
            </a:pPr>
            <a:r>
              <a:t/>
            </a:r>
            <a:endParaRPr sz="1800"/>
          </a:p>
        </p:txBody>
      </p:sp>
      <p:sp>
        <p:nvSpPr>
          <p:cNvPr id="202" name="Google Shape;202;p24"/>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pic>
        <p:nvPicPr>
          <p:cNvPr id="203" name="Google Shape;203;p24"/>
          <p:cNvPicPr preferRelativeResize="0"/>
          <p:nvPr/>
        </p:nvPicPr>
        <p:blipFill>
          <a:blip r:embed="rId4">
            <a:alphaModFix/>
          </a:blip>
          <a:stretch>
            <a:fillRect/>
          </a:stretch>
        </p:blipFill>
        <p:spPr>
          <a:xfrm>
            <a:off x="12358173" y="5945825"/>
            <a:ext cx="8725049" cy="39624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pic>
        <p:nvPicPr>
          <p:cNvPr id="208" name="Google Shape;208;p25"/>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209" name="Google Shape;209;p25"/>
          <p:cNvSpPr txBox="1"/>
          <p:nvPr>
            <p:ph type="title"/>
          </p:nvPr>
        </p:nvSpPr>
        <p:spPr>
          <a:xfrm>
            <a:off x="1200150" y="91443"/>
            <a:ext cx="10533000" cy="783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SMS Editor - Types of SMSes</a:t>
            </a:r>
            <a:endParaRPr/>
          </a:p>
        </p:txBody>
      </p:sp>
      <p:sp>
        <p:nvSpPr>
          <p:cNvPr id="210" name="Google Shape;210;p25"/>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
        <p:nvSpPr>
          <p:cNvPr id="211" name="Google Shape;211;p25"/>
          <p:cNvSpPr txBox="1"/>
          <p:nvPr>
            <p:ph idx="1" type="subTitle"/>
          </p:nvPr>
        </p:nvSpPr>
        <p:spPr>
          <a:xfrm>
            <a:off x="458700" y="1189350"/>
            <a:ext cx="11274600" cy="4665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en-US" sz="1800"/>
              <a:t>The SMS Editor will be used to manage (create, edit, delete, send and analyse) the following types of SMSes:</a:t>
            </a:r>
            <a:endParaRPr sz="1800"/>
          </a:p>
          <a:p>
            <a:pPr indent="0" lvl="0" marL="0" rtl="0" algn="l">
              <a:lnSpc>
                <a:spcPct val="115000"/>
              </a:lnSpc>
              <a:spcBef>
                <a:spcPts val="0"/>
              </a:spcBef>
              <a:spcAft>
                <a:spcPts val="0"/>
              </a:spcAft>
              <a:buNone/>
            </a:pPr>
            <a:r>
              <a:t/>
            </a:r>
            <a:endParaRPr b="1" sz="1800"/>
          </a:p>
          <a:p>
            <a:pPr indent="0" lvl="0" marL="0" rtl="0" algn="l">
              <a:lnSpc>
                <a:spcPct val="115000"/>
              </a:lnSpc>
              <a:spcBef>
                <a:spcPts val="0"/>
              </a:spcBef>
              <a:spcAft>
                <a:spcPts val="0"/>
              </a:spcAft>
              <a:buNone/>
            </a:pPr>
            <a:r>
              <a:t/>
            </a:r>
            <a:endParaRPr sz="1800"/>
          </a:p>
          <a:p>
            <a:pPr indent="-342900" lvl="0" marL="457200" rtl="0" algn="l">
              <a:lnSpc>
                <a:spcPct val="115000"/>
              </a:lnSpc>
              <a:spcBef>
                <a:spcPts val="0"/>
              </a:spcBef>
              <a:spcAft>
                <a:spcPts val="0"/>
              </a:spcAft>
              <a:buSzPts val="1800"/>
              <a:buFont typeface="Nunito"/>
              <a:buAutoNum type="arabicPeriod"/>
            </a:pPr>
            <a:r>
              <a:rPr b="1" lang="en-US" sz="1800"/>
              <a:t>Ad-hoc SMSes</a:t>
            </a:r>
            <a:r>
              <a:rPr b="1" lang="en-US" sz="1800"/>
              <a:t>: </a:t>
            </a:r>
            <a:r>
              <a:rPr lang="en-US" sz="1800"/>
              <a:t>Single/ bulk smses sent at will by the </a:t>
            </a:r>
            <a:r>
              <a:rPr lang="en-US" sz="1800"/>
              <a:t>user</a:t>
            </a:r>
            <a:r>
              <a:rPr lang="en-US" sz="1800"/>
              <a:t> of the SMS editor.</a:t>
            </a:r>
            <a:endParaRPr sz="1800"/>
          </a:p>
          <a:p>
            <a:pPr indent="-342900" lvl="0" marL="457200" rtl="0" algn="l">
              <a:lnSpc>
                <a:spcPct val="115000"/>
              </a:lnSpc>
              <a:spcBef>
                <a:spcPts val="0"/>
              </a:spcBef>
              <a:spcAft>
                <a:spcPts val="0"/>
              </a:spcAft>
              <a:buSzPts val="1800"/>
              <a:buFont typeface="Nunito"/>
              <a:buAutoNum type="arabicPeriod"/>
            </a:pPr>
            <a:r>
              <a:rPr b="1" lang="en-US" sz="1800"/>
              <a:t>Trigger-Based </a:t>
            </a:r>
            <a:r>
              <a:rPr b="1" lang="en-US" sz="1800"/>
              <a:t>Automated SMSes</a:t>
            </a:r>
            <a:r>
              <a:rPr lang="en-US" sz="1800"/>
              <a:t>: Pre-defined SMSes tied to customer activity and pre-defined triggers.</a:t>
            </a:r>
            <a:endParaRPr sz="1800"/>
          </a:p>
          <a:p>
            <a:pPr indent="0" lvl="0" marL="0" rtl="0" algn="l">
              <a:lnSpc>
                <a:spcPct val="115000"/>
              </a:lnSpc>
              <a:spcBef>
                <a:spcPts val="0"/>
              </a:spcBef>
              <a:spcAft>
                <a:spcPts val="0"/>
              </a:spcAft>
              <a:buNone/>
            </a:pPr>
            <a:r>
              <a:t/>
            </a:r>
            <a:endParaRPr sz="1800"/>
          </a:p>
          <a:p>
            <a:pPr indent="0" lvl="0" marL="0" rtl="0" algn="l">
              <a:lnSpc>
                <a:spcPct val="115000"/>
              </a:lnSpc>
              <a:spcBef>
                <a:spcPts val="0"/>
              </a:spcBef>
              <a:spcAft>
                <a:spcPts val="0"/>
              </a:spcAft>
              <a:buNone/>
            </a:pPr>
            <a:r>
              <a:t/>
            </a:r>
            <a:endParaRPr sz="1800"/>
          </a:p>
          <a:p>
            <a:pPr indent="0" lvl="0" marL="0" rtl="0" algn="l">
              <a:lnSpc>
                <a:spcPct val="115000"/>
              </a:lnSpc>
              <a:spcBef>
                <a:spcPts val="0"/>
              </a:spcBef>
              <a:spcAft>
                <a:spcPts val="0"/>
              </a:spcAft>
              <a:buNone/>
            </a:pPr>
            <a:r>
              <a:rPr b="1" lang="en-US" sz="1800"/>
              <a:t>Important points to n</a:t>
            </a:r>
            <a:r>
              <a:rPr b="1" lang="en-US" sz="1800"/>
              <a:t>ote:</a:t>
            </a:r>
            <a:endParaRPr b="1" sz="1800"/>
          </a:p>
          <a:p>
            <a:pPr indent="-342900" lvl="0" marL="457200" rtl="0" algn="l">
              <a:lnSpc>
                <a:spcPct val="115000"/>
              </a:lnSpc>
              <a:spcBef>
                <a:spcPts val="0"/>
              </a:spcBef>
              <a:spcAft>
                <a:spcPts val="0"/>
              </a:spcAft>
              <a:buSzPts val="1800"/>
              <a:buChar char="●"/>
            </a:pPr>
            <a:r>
              <a:rPr lang="en-US" sz="1800"/>
              <a:t>Version 1 of t</a:t>
            </a:r>
            <a:r>
              <a:rPr lang="en-US" sz="1800"/>
              <a:t>he SMS editor will </a:t>
            </a:r>
            <a:r>
              <a:rPr b="1" lang="en-US" sz="1800"/>
              <a:t>not</a:t>
            </a:r>
            <a:r>
              <a:rPr lang="en-US" sz="1800"/>
              <a:t> include functionality to send SMSes based on new triggers.</a:t>
            </a:r>
            <a:endParaRPr sz="18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pic>
        <p:nvPicPr>
          <p:cNvPr id="216" name="Google Shape;216;p26"/>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217" name="Google Shape;217;p26"/>
          <p:cNvSpPr txBox="1"/>
          <p:nvPr>
            <p:ph type="title"/>
          </p:nvPr>
        </p:nvSpPr>
        <p:spPr>
          <a:xfrm>
            <a:off x="1200150" y="91443"/>
            <a:ext cx="10533000" cy="783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SMS Editor - RoadMap Features </a:t>
            </a:r>
            <a:endParaRPr/>
          </a:p>
        </p:txBody>
      </p:sp>
      <p:sp>
        <p:nvSpPr>
          <p:cNvPr id="218" name="Google Shape;218;p26"/>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
        <p:nvSpPr>
          <p:cNvPr id="219" name="Google Shape;219;p26"/>
          <p:cNvSpPr txBox="1"/>
          <p:nvPr/>
        </p:nvSpPr>
        <p:spPr>
          <a:xfrm>
            <a:off x="203050" y="2259100"/>
            <a:ext cx="1575600" cy="3133800"/>
          </a:xfrm>
          <a:prstGeom prst="rect">
            <a:avLst/>
          </a:pr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i="1" lang="en-US" sz="1800">
                <a:latin typeface="Nunito SemiBold"/>
                <a:ea typeface="Nunito SemiBold"/>
                <a:cs typeface="Nunito SemiBold"/>
                <a:sym typeface="Nunito SemiBold"/>
              </a:rPr>
              <a:t>A tool that  makes it possible to manage all KOKO SMSes in a simple, efficient &amp; powerful way</a:t>
            </a:r>
            <a:endParaRPr i="1" sz="1800">
              <a:latin typeface="Nunito SemiBold"/>
              <a:ea typeface="Nunito SemiBold"/>
              <a:cs typeface="Nunito SemiBold"/>
              <a:sym typeface="Nunito SemiBold"/>
            </a:endParaRPr>
          </a:p>
        </p:txBody>
      </p:sp>
      <p:sp>
        <p:nvSpPr>
          <p:cNvPr id="220" name="Google Shape;220;p26"/>
          <p:cNvSpPr txBox="1"/>
          <p:nvPr/>
        </p:nvSpPr>
        <p:spPr>
          <a:xfrm>
            <a:off x="5696463" y="2607874"/>
            <a:ext cx="1575600" cy="905400"/>
          </a:xfrm>
          <a:prstGeom prst="rect">
            <a:avLst/>
          </a:prstGeom>
          <a:solidFill>
            <a:srgbClr val="65D9F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Nunito SemiBold"/>
                <a:ea typeface="Nunito SemiBold"/>
                <a:cs typeface="Nunito SemiBold"/>
                <a:sym typeface="Nunito SemiBold"/>
              </a:rPr>
              <a:t>Creates New Adhoc SMSes</a:t>
            </a:r>
            <a:endParaRPr>
              <a:latin typeface="Nunito SemiBold"/>
              <a:ea typeface="Nunito SemiBold"/>
              <a:cs typeface="Nunito SemiBold"/>
              <a:sym typeface="Nunito SemiBold"/>
            </a:endParaRPr>
          </a:p>
        </p:txBody>
      </p:sp>
      <p:cxnSp>
        <p:nvCxnSpPr>
          <p:cNvPr id="221" name="Google Shape;221;p26"/>
          <p:cNvCxnSpPr/>
          <p:nvPr/>
        </p:nvCxnSpPr>
        <p:spPr>
          <a:xfrm>
            <a:off x="3776025" y="1054450"/>
            <a:ext cx="51000" cy="5107800"/>
          </a:xfrm>
          <a:prstGeom prst="straightConnector1">
            <a:avLst/>
          </a:prstGeom>
          <a:noFill/>
          <a:ln cap="flat" cmpd="sng" w="9525">
            <a:solidFill>
              <a:schemeClr val="dk2"/>
            </a:solidFill>
            <a:prstDash val="lgDash"/>
            <a:round/>
            <a:headEnd len="med" w="med" type="none"/>
            <a:tailEnd len="med" w="med" type="none"/>
          </a:ln>
        </p:spPr>
      </p:cxnSp>
      <p:sp>
        <p:nvSpPr>
          <p:cNvPr id="222" name="Google Shape;222;p26"/>
          <p:cNvSpPr txBox="1"/>
          <p:nvPr/>
        </p:nvSpPr>
        <p:spPr>
          <a:xfrm>
            <a:off x="1994325" y="915250"/>
            <a:ext cx="1388400" cy="45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800">
                <a:latin typeface="Nunito"/>
                <a:ea typeface="Nunito"/>
                <a:cs typeface="Nunito"/>
                <a:sym typeface="Nunito"/>
              </a:rPr>
              <a:t>Version 1</a:t>
            </a:r>
            <a:endParaRPr b="1" sz="1800">
              <a:latin typeface="Nunito"/>
              <a:ea typeface="Nunito"/>
              <a:cs typeface="Nunito"/>
              <a:sym typeface="Nunito"/>
            </a:endParaRPr>
          </a:p>
        </p:txBody>
      </p:sp>
      <p:sp>
        <p:nvSpPr>
          <p:cNvPr id="223" name="Google Shape;223;p26"/>
          <p:cNvSpPr txBox="1"/>
          <p:nvPr/>
        </p:nvSpPr>
        <p:spPr>
          <a:xfrm>
            <a:off x="3931125" y="3725724"/>
            <a:ext cx="1575600" cy="905400"/>
          </a:xfrm>
          <a:prstGeom prst="rect">
            <a:avLst/>
          </a:prstGeom>
          <a:solidFill>
            <a:srgbClr val="65D9F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Nunito SemiBold"/>
                <a:ea typeface="Nunito SemiBold"/>
                <a:cs typeface="Nunito SemiBold"/>
                <a:sym typeface="Nunito SemiBold"/>
              </a:rPr>
              <a:t>Sends New Adhoc SMSes Instantly</a:t>
            </a:r>
            <a:endParaRPr>
              <a:latin typeface="Nunito SemiBold"/>
              <a:ea typeface="Nunito SemiBold"/>
              <a:cs typeface="Nunito SemiBold"/>
              <a:sym typeface="Nunito SemiBold"/>
            </a:endParaRPr>
          </a:p>
        </p:txBody>
      </p:sp>
      <p:sp>
        <p:nvSpPr>
          <p:cNvPr id="224" name="Google Shape;224;p26"/>
          <p:cNvSpPr txBox="1"/>
          <p:nvPr/>
        </p:nvSpPr>
        <p:spPr>
          <a:xfrm>
            <a:off x="2091913" y="3653361"/>
            <a:ext cx="1575600" cy="905400"/>
          </a:xfrm>
          <a:prstGeom prst="rect">
            <a:avLst/>
          </a:prstGeom>
          <a:solidFill>
            <a:srgbClr val="65D9F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Nunito SemiBold"/>
                <a:ea typeface="Nunito SemiBold"/>
                <a:cs typeface="Nunito SemiBold"/>
                <a:sym typeface="Nunito SemiBold"/>
              </a:rPr>
              <a:t>Edit &amp; Update </a:t>
            </a:r>
            <a:r>
              <a:rPr lang="en-US">
                <a:latin typeface="Nunito SemiBold"/>
                <a:ea typeface="Nunito SemiBold"/>
                <a:cs typeface="Nunito SemiBold"/>
                <a:sym typeface="Nunito SemiBold"/>
              </a:rPr>
              <a:t>Existing SMSes</a:t>
            </a:r>
            <a:endParaRPr>
              <a:latin typeface="Nunito SemiBold"/>
              <a:ea typeface="Nunito SemiBold"/>
              <a:cs typeface="Nunito SemiBold"/>
              <a:sym typeface="Nunito SemiBold"/>
            </a:endParaRPr>
          </a:p>
        </p:txBody>
      </p:sp>
      <p:sp>
        <p:nvSpPr>
          <p:cNvPr id="225" name="Google Shape;225;p26"/>
          <p:cNvSpPr txBox="1"/>
          <p:nvPr/>
        </p:nvSpPr>
        <p:spPr>
          <a:xfrm>
            <a:off x="7492138" y="3727325"/>
            <a:ext cx="1575600" cy="905400"/>
          </a:xfrm>
          <a:prstGeom prst="rect">
            <a:avLst/>
          </a:prstGeom>
          <a:solidFill>
            <a:srgbClr val="65D9F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Nunito SemiBold"/>
                <a:ea typeface="Nunito SemiBold"/>
                <a:cs typeface="Nunito SemiBold"/>
                <a:sym typeface="Nunito SemiBold"/>
              </a:rPr>
              <a:t>Track Sent </a:t>
            </a:r>
            <a:r>
              <a:rPr lang="en-US">
                <a:latin typeface="Nunito SemiBold"/>
                <a:ea typeface="Nunito SemiBold"/>
                <a:cs typeface="Nunito SemiBold"/>
                <a:sym typeface="Nunito SemiBold"/>
              </a:rPr>
              <a:t>SMSes</a:t>
            </a:r>
            <a:endParaRPr>
              <a:latin typeface="Nunito SemiBold"/>
              <a:ea typeface="Nunito SemiBold"/>
              <a:cs typeface="Nunito SemiBold"/>
              <a:sym typeface="Nunito SemiBold"/>
            </a:endParaRPr>
          </a:p>
        </p:txBody>
      </p:sp>
      <p:sp>
        <p:nvSpPr>
          <p:cNvPr id="226" name="Google Shape;226;p26"/>
          <p:cNvSpPr txBox="1"/>
          <p:nvPr/>
        </p:nvSpPr>
        <p:spPr>
          <a:xfrm>
            <a:off x="9306900" y="3678100"/>
            <a:ext cx="1575600" cy="905400"/>
          </a:xfrm>
          <a:prstGeom prst="rect">
            <a:avLst/>
          </a:prstGeom>
          <a:solidFill>
            <a:srgbClr val="65D9F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Nunito SemiBold"/>
                <a:ea typeface="Nunito SemiBold"/>
                <a:cs typeface="Nunito SemiBold"/>
                <a:sym typeface="Nunito SemiBold"/>
              </a:rPr>
              <a:t>?</a:t>
            </a:r>
            <a:endParaRPr>
              <a:latin typeface="Nunito SemiBold"/>
              <a:ea typeface="Nunito SemiBold"/>
              <a:cs typeface="Nunito SemiBold"/>
              <a:sym typeface="Nunito SemiBold"/>
            </a:endParaRPr>
          </a:p>
        </p:txBody>
      </p:sp>
      <p:sp>
        <p:nvSpPr>
          <p:cNvPr id="227" name="Google Shape;227;p26"/>
          <p:cNvSpPr txBox="1"/>
          <p:nvPr/>
        </p:nvSpPr>
        <p:spPr>
          <a:xfrm>
            <a:off x="2091913" y="2577061"/>
            <a:ext cx="1575600" cy="905400"/>
          </a:xfrm>
          <a:prstGeom prst="rect">
            <a:avLst/>
          </a:prstGeom>
          <a:solidFill>
            <a:srgbClr val="65D9F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Nunito SemiBold"/>
                <a:ea typeface="Nunito SemiBold"/>
                <a:cs typeface="Nunito SemiBold"/>
                <a:sym typeface="Nunito SemiBold"/>
              </a:rPr>
              <a:t>View Existing SMSes</a:t>
            </a:r>
            <a:endParaRPr>
              <a:latin typeface="Nunito SemiBold"/>
              <a:ea typeface="Nunito SemiBold"/>
              <a:cs typeface="Nunito SemiBold"/>
              <a:sym typeface="Nunito SemiBold"/>
            </a:endParaRPr>
          </a:p>
        </p:txBody>
      </p:sp>
      <p:cxnSp>
        <p:nvCxnSpPr>
          <p:cNvPr id="228" name="Google Shape;228;p26"/>
          <p:cNvCxnSpPr/>
          <p:nvPr/>
        </p:nvCxnSpPr>
        <p:spPr>
          <a:xfrm>
            <a:off x="9095650" y="1054450"/>
            <a:ext cx="51000" cy="5107800"/>
          </a:xfrm>
          <a:prstGeom prst="straightConnector1">
            <a:avLst/>
          </a:prstGeom>
          <a:noFill/>
          <a:ln cap="flat" cmpd="sng" w="9525">
            <a:solidFill>
              <a:schemeClr val="dk2"/>
            </a:solidFill>
            <a:prstDash val="lgDash"/>
            <a:round/>
            <a:headEnd len="med" w="med" type="none"/>
            <a:tailEnd len="med" w="med" type="none"/>
          </a:ln>
        </p:spPr>
      </p:cxnSp>
      <p:sp>
        <p:nvSpPr>
          <p:cNvPr id="229" name="Google Shape;229;p26"/>
          <p:cNvSpPr txBox="1"/>
          <p:nvPr/>
        </p:nvSpPr>
        <p:spPr>
          <a:xfrm>
            <a:off x="3921775" y="2611225"/>
            <a:ext cx="1575600" cy="905400"/>
          </a:xfrm>
          <a:prstGeom prst="rect">
            <a:avLst/>
          </a:prstGeom>
          <a:solidFill>
            <a:srgbClr val="65D9F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Nunito SemiBold"/>
                <a:ea typeface="Nunito SemiBold"/>
                <a:cs typeface="Nunito SemiBold"/>
                <a:sym typeface="Nunito SemiBold"/>
              </a:rPr>
              <a:t>Create New Triggered SMSes</a:t>
            </a:r>
            <a:endParaRPr>
              <a:latin typeface="Nunito SemiBold"/>
              <a:ea typeface="Nunito SemiBold"/>
              <a:cs typeface="Nunito SemiBold"/>
              <a:sym typeface="Nunito SemiBold"/>
            </a:endParaRPr>
          </a:p>
        </p:txBody>
      </p:sp>
      <p:sp>
        <p:nvSpPr>
          <p:cNvPr id="230" name="Google Shape;230;p26"/>
          <p:cNvSpPr txBox="1"/>
          <p:nvPr/>
        </p:nvSpPr>
        <p:spPr>
          <a:xfrm>
            <a:off x="7471150" y="2607875"/>
            <a:ext cx="1529100" cy="905400"/>
          </a:xfrm>
          <a:prstGeom prst="rect">
            <a:avLst/>
          </a:prstGeom>
          <a:solidFill>
            <a:srgbClr val="65D9F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chemeClr val="dk1"/>
                </a:solidFill>
                <a:latin typeface="Nunito SemiBold"/>
                <a:ea typeface="Nunito SemiBold"/>
                <a:cs typeface="Nunito SemiBold"/>
                <a:sym typeface="Nunito SemiBold"/>
              </a:rPr>
              <a:t>Schedule</a:t>
            </a:r>
            <a:r>
              <a:rPr lang="en-US">
                <a:latin typeface="Nunito SemiBold"/>
                <a:ea typeface="Nunito SemiBold"/>
                <a:cs typeface="Nunito SemiBold"/>
                <a:sym typeface="Nunito SemiBold"/>
              </a:rPr>
              <a:t> SMSes</a:t>
            </a:r>
            <a:endParaRPr>
              <a:latin typeface="Nunito SemiBold"/>
              <a:ea typeface="Nunito SemiBold"/>
              <a:cs typeface="Nunito SemiBold"/>
              <a:sym typeface="Nunito SemiBold"/>
            </a:endParaRPr>
          </a:p>
        </p:txBody>
      </p:sp>
      <p:cxnSp>
        <p:nvCxnSpPr>
          <p:cNvPr id="231" name="Google Shape;231;p26"/>
          <p:cNvCxnSpPr/>
          <p:nvPr/>
        </p:nvCxnSpPr>
        <p:spPr>
          <a:xfrm>
            <a:off x="1932388" y="1054450"/>
            <a:ext cx="51000" cy="5107800"/>
          </a:xfrm>
          <a:prstGeom prst="straightConnector1">
            <a:avLst/>
          </a:prstGeom>
          <a:noFill/>
          <a:ln cap="flat" cmpd="sng" w="9525">
            <a:solidFill>
              <a:schemeClr val="dk2"/>
            </a:solidFill>
            <a:prstDash val="lgDash"/>
            <a:round/>
            <a:headEnd len="med" w="med" type="none"/>
            <a:tailEnd len="med" w="med" type="none"/>
          </a:ln>
        </p:spPr>
      </p:cxnSp>
      <p:sp>
        <p:nvSpPr>
          <p:cNvPr id="232" name="Google Shape;232;p26"/>
          <p:cNvSpPr txBox="1"/>
          <p:nvPr/>
        </p:nvSpPr>
        <p:spPr>
          <a:xfrm>
            <a:off x="246200" y="1206850"/>
            <a:ext cx="1575600" cy="78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800">
                <a:latin typeface="Nunito"/>
                <a:ea typeface="Nunito"/>
                <a:cs typeface="Nunito"/>
                <a:sym typeface="Nunito"/>
              </a:rPr>
              <a:t>Vision of the KOKO SMS Editor</a:t>
            </a:r>
            <a:endParaRPr b="1" sz="1800">
              <a:latin typeface="Nunito"/>
              <a:ea typeface="Nunito"/>
              <a:cs typeface="Nunito"/>
              <a:sym typeface="Nunito"/>
            </a:endParaRPr>
          </a:p>
        </p:txBody>
      </p:sp>
      <p:sp>
        <p:nvSpPr>
          <p:cNvPr id="233" name="Google Shape;233;p26"/>
          <p:cNvSpPr txBox="1"/>
          <p:nvPr/>
        </p:nvSpPr>
        <p:spPr>
          <a:xfrm>
            <a:off x="2029700" y="1334250"/>
            <a:ext cx="1683000" cy="78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US" sz="1500">
                <a:latin typeface="Nunito SemiBold"/>
                <a:ea typeface="Nunito SemiBold"/>
                <a:cs typeface="Nunito SemiBold"/>
                <a:sym typeface="Nunito SemiBold"/>
              </a:rPr>
              <a:t>Current Goal:</a:t>
            </a:r>
            <a:endParaRPr i="1" sz="1500">
              <a:latin typeface="Nunito SemiBold"/>
              <a:ea typeface="Nunito SemiBold"/>
              <a:cs typeface="Nunito SemiBold"/>
              <a:sym typeface="Nunito SemiBold"/>
            </a:endParaRPr>
          </a:p>
          <a:p>
            <a:pPr indent="0" lvl="0" marL="0" rtl="0" algn="l">
              <a:spcBef>
                <a:spcPts val="0"/>
              </a:spcBef>
              <a:spcAft>
                <a:spcPts val="0"/>
              </a:spcAft>
              <a:buNone/>
            </a:pPr>
            <a:r>
              <a:rPr i="1" lang="en-US" sz="1500">
                <a:latin typeface="Nunito SemiBold"/>
                <a:ea typeface="Nunito SemiBold"/>
                <a:cs typeface="Nunito SemiBold"/>
                <a:sym typeface="Nunito SemiBold"/>
              </a:rPr>
              <a:t>Improve the existing process of editing SMSes</a:t>
            </a:r>
            <a:endParaRPr i="1" sz="1500">
              <a:latin typeface="Nunito SemiBold"/>
              <a:ea typeface="Nunito SemiBold"/>
              <a:cs typeface="Nunito SemiBold"/>
              <a:sym typeface="Nunito SemiBold"/>
            </a:endParaRPr>
          </a:p>
        </p:txBody>
      </p:sp>
      <p:sp>
        <p:nvSpPr>
          <p:cNvPr id="234" name="Google Shape;234;p26"/>
          <p:cNvSpPr txBox="1"/>
          <p:nvPr/>
        </p:nvSpPr>
        <p:spPr>
          <a:xfrm>
            <a:off x="5670650" y="902050"/>
            <a:ext cx="1388400" cy="45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800">
                <a:latin typeface="Nunito"/>
                <a:ea typeface="Nunito"/>
                <a:cs typeface="Nunito"/>
                <a:sym typeface="Nunito"/>
              </a:rPr>
              <a:t>Version 2/3</a:t>
            </a:r>
            <a:endParaRPr b="1" sz="1800">
              <a:latin typeface="Nunito"/>
              <a:ea typeface="Nunito"/>
              <a:cs typeface="Nunito"/>
              <a:sym typeface="Nunito"/>
            </a:endParaRPr>
          </a:p>
        </p:txBody>
      </p:sp>
      <p:sp>
        <p:nvSpPr>
          <p:cNvPr id="235" name="Google Shape;235;p26"/>
          <p:cNvSpPr txBox="1"/>
          <p:nvPr/>
        </p:nvSpPr>
        <p:spPr>
          <a:xfrm>
            <a:off x="3957175" y="1489950"/>
            <a:ext cx="5070000" cy="90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US" sz="1500">
                <a:latin typeface="Nunito SemiBold"/>
                <a:ea typeface="Nunito SemiBold"/>
                <a:cs typeface="Nunito SemiBold"/>
                <a:sym typeface="Nunito SemiBold"/>
              </a:rPr>
              <a:t>Near Term </a:t>
            </a:r>
            <a:r>
              <a:rPr i="1" lang="en-US" sz="1500">
                <a:latin typeface="Nunito SemiBold"/>
                <a:ea typeface="Nunito SemiBold"/>
                <a:cs typeface="Nunito SemiBold"/>
                <a:sym typeface="Nunito SemiBold"/>
              </a:rPr>
              <a:t>Goal:</a:t>
            </a:r>
            <a:endParaRPr i="1" sz="1500">
              <a:latin typeface="Nunito SemiBold"/>
              <a:ea typeface="Nunito SemiBold"/>
              <a:cs typeface="Nunito SemiBold"/>
              <a:sym typeface="Nunito SemiBold"/>
            </a:endParaRPr>
          </a:p>
          <a:p>
            <a:pPr indent="0" lvl="0" marL="0" rtl="0" algn="l">
              <a:spcBef>
                <a:spcPts val="0"/>
              </a:spcBef>
              <a:spcAft>
                <a:spcPts val="0"/>
              </a:spcAft>
              <a:buNone/>
            </a:pPr>
            <a:r>
              <a:rPr i="1" lang="en-US" sz="1500">
                <a:latin typeface="Nunito SemiBold"/>
                <a:ea typeface="Nunito SemiBold"/>
                <a:cs typeface="Nunito SemiBold"/>
                <a:sym typeface="Nunito SemiBold"/>
              </a:rPr>
              <a:t>Improve the quality of SMSes sent</a:t>
            </a:r>
            <a:endParaRPr i="1" sz="1500">
              <a:latin typeface="Nunito SemiBold"/>
              <a:ea typeface="Nunito SemiBold"/>
              <a:cs typeface="Nunito SemiBold"/>
              <a:sym typeface="Nunito SemiBold"/>
            </a:endParaRPr>
          </a:p>
        </p:txBody>
      </p:sp>
      <p:sp>
        <p:nvSpPr>
          <p:cNvPr id="236" name="Google Shape;236;p26"/>
          <p:cNvSpPr txBox="1"/>
          <p:nvPr/>
        </p:nvSpPr>
        <p:spPr>
          <a:xfrm>
            <a:off x="9146650" y="924275"/>
            <a:ext cx="2804100" cy="45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800">
                <a:latin typeface="Nunito"/>
                <a:ea typeface="Nunito"/>
                <a:cs typeface="Nunito"/>
                <a:sym typeface="Nunito"/>
              </a:rPr>
              <a:t>Version 1/2 Iterations:</a:t>
            </a:r>
            <a:endParaRPr b="1" sz="1800">
              <a:latin typeface="Nunito"/>
              <a:ea typeface="Nunito"/>
              <a:cs typeface="Nunito"/>
              <a:sym typeface="Nunito"/>
            </a:endParaRPr>
          </a:p>
        </p:txBody>
      </p:sp>
      <p:sp>
        <p:nvSpPr>
          <p:cNvPr id="237" name="Google Shape;237;p26"/>
          <p:cNvSpPr txBox="1"/>
          <p:nvPr/>
        </p:nvSpPr>
        <p:spPr>
          <a:xfrm>
            <a:off x="9182025" y="1267075"/>
            <a:ext cx="2927700" cy="78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i="1" lang="en-US" sz="1500">
                <a:solidFill>
                  <a:schemeClr val="dk1"/>
                </a:solidFill>
                <a:latin typeface="Nunito SemiBold"/>
                <a:ea typeface="Nunito SemiBold"/>
                <a:cs typeface="Nunito SemiBold"/>
                <a:sym typeface="Nunito SemiBold"/>
              </a:rPr>
              <a:t>Iterations:</a:t>
            </a:r>
            <a:endParaRPr i="1" sz="1500">
              <a:solidFill>
                <a:schemeClr val="dk1"/>
              </a:solidFill>
              <a:latin typeface="Nunito SemiBold"/>
              <a:ea typeface="Nunito SemiBold"/>
              <a:cs typeface="Nunito SemiBold"/>
              <a:sym typeface="Nunito SemiBold"/>
            </a:endParaRPr>
          </a:p>
          <a:p>
            <a:pPr indent="0" lvl="0" marL="0" rtl="0" algn="l">
              <a:spcBef>
                <a:spcPts val="0"/>
              </a:spcBef>
              <a:spcAft>
                <a:spcPts val="0"/>
              </a:spcAft>
              <a:buClr>
                <a:schemeClr val="dk1"/>
              </a:buClr>
              <a:buSzPts val="1100"/>
              <a:buFont typeface="Arial"/>
              <a:buNone/>
            </a:pPr>
            <a:r>
              <a:rPr i="1" lang="en-US" sz="1500">
                <a:solidFill>
                  <a:schemeClr val="dk1"/>
                </a:solidFill>
                <a:latin typeface="Nunito SemiBold"/>
                <a:ea typeface="Nunito SemiBold"/>
                <a:cs typeface="Nunito SemiBold"/>
                <a:sym typeface="Nunito SemiBold"/>
              </a:rPr>
              <a:t>Improvements to features of V1 and/or V2</a:t>
            </a:r>
            <a:endParaRPr i="1" sz="1500">
              <a:solidFill>
                <a:schemeClr val="dk1"/>
              </a:solidFill>
              <a:latin typeface="Nunito SemiBold"/>
              <a:ea typeface="Nunito SemiBold"/>
              <a:cs typeface="Nunito SemiBold"/>
              <a:sym typeface="Nunito SemiBold"/>
            </a:endParaRPr>
          </a:p>
          <a:p>
            <a:pPr indent="0" lvl="0" marL="0" rtl="0" algn="l">
              <a:spcBef>
                <a:spcPts val="0"/>
              </a:spcBef>
              <a:spcAft>
                <a:spcPts val="0"/>
              </a:spcAft>
              <a:buNone/>
            </a:pPr>
            <a:r>
              <a:t/>
            </a:r>
            <a:endParaRPr i="1" sz="1500">
              <a:latin typeface="Nunito SemiBold"/>
              <a:ea typeface="Nunito SemiBold"/>
              <a:cs typeface="Nunito SemiBold"/>
              <a:sym typeface="Nunito SemiBold"/>
            </a:endParaRPr>
          </a:p>
        </p:txBody>
      </p:sp>
      <p:sp>
        <p:nvSpPr>
          <p:cNvPr id="238" name="Google Shape;238;p26"/>
          <p:cNvSpPr txBox="1"/>
          <p:nvPr/>
        </p:nvSpPr>
        <p:spPr>
          <a:xfrm>
            <a:off x="5712763" y="3725725"/>
            <a:ext cx="1575600" cy="905400"/>
          </a:xfrm>
          <a:prstGeom prst="rect">
            <a:avLst/>
          </a:prstGeom>
          <a:solidFill>
            <a:srgbClr val="65D9F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chemeClr val="dk1"/>
                </a:solidFill>
                <a:latin typeface="Nunito SemiBold"/>
                <a:ea typeface="Nunito SemiBold"/>
                <a:cs typeface="Nunito SemiBold"/>
                <a:sym typeface="Nunito SemiBold"/>
              </a:rPr>
              <a:t>Customer Language Preferences</a:t>
            </a:r>
            <a:endParaRPr>
              <a:latin typeface="Nunito SemiBold"/>
              <a:ea typeface="Nunito SemiBold"/>
              <a:cs typeface="Nunito SemiBold"/>
              <a:sym typeface="Nunito SemiBold"/>
            </a:endParaRPr>
          </a:p>
        </p:txBody>
      </p:sp>
      <p:sp>
        <p:nvSpPr>
          <p:cNvPr id="239" name="Google Shape;239;p26"/>
          <p:cNvSpPr txBox="1"/>
          <p:nvPr/>
        </p:nvSpPr>
        <p:spPr>
          <a:xfrm>
            <a:off x="9306900" y="2603900"/>
            <a:ext cx="1575600" cy="905400"/>
          </a:xfrm>
          <a:prstGeom prst="rect">
            <a:avLst/>
          </a:prstGeom>
          <a:solidFill>
            <a:srgbClr val="65D9F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Nunito SemiBold"/>
                <a:ea typeface="Nunito SemiBold"/>
                <a:cs typeface="Nunito SemiBold"/>
                <a:sym typeface="Nunito SemiBold"/>
              </a:rPr>
              <a:t>?</a:t>
            </a:r>
            <a:endParaRPr>
              <a:latin typeface="Nunito SemiBold"/>
              <a:ea typeface="Nunito SemiBold"/>
              <a:cs typeface="Nunito SemiBold"/>
              <a:sym typeface="Nunito SemiBold"/>
            </a:endParaRPr>
          </a:p>
        </p:txBody>
      </p:sp>
      <p:cxnSp>
        <p:nvCxnSpPr>
          <p:cNvPr id="240" name="Google Shape;240;p26"/>
          <p:cNvCxnSpPr/>
          <p:nvPr/>
        </p:nvCxnSpPr>
        <p:spPr>
          <a:xfrm rot="10800000">
            <a:off x="1961650" y="5776750"/>
            <a:ext cx="10225200" cy="0"/>
          </a:xfrm>
          <a:prstGeom prst="straightConnector1">
            <a:avLst/>
          </a:prstGeom>
          <a:noFill/>
          <a:ln cap="flat" cmpd="sng" w="9525">
            <a:solidFill>
              <a:srgbClr val="44546A"/>
            </a:solidFill>
            <a:prstDash val="lgDash"/>
            <a:round/>
            <a:headEnd len="med" w="med" type="none"/>
            <a:tailEnd len="med" w="med" type="none"/>
          </a:ln>
        </p:spPr>
      </p:cxnSp>
      <p:sp>
        <p:nvSpPr>
          <p:cNvPr id="241" name="Google Shape;241;p26"/>
          <p:cNvSpPr txBox="1"/>
          <p:nvPr/>
        </p:nvSpPr>
        <p:spPr>
          <a:xfrm>
            <a:off x="2137150" y="5842000"/>
            <a:ext cx="1245600" cy="457200"/>
          </a:xfrm>
          <a:prstGeom prst="rect">
            <a:avLst/>
          </a:prstGeom>
          <a:solidFill>
            <a:srgbClr val="F6B26B"/>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US" sz="1500">
                <a:latin typeface="Nunito"/>
                <a:ea typeface="Nunito"/>
                <a:cs typeface="Nunito"/>
                <a:sym typeface="Nunito"/>
              </a:rPr>
              <a:t>Scoping</a:t>
            </a:r>
            <a:endParaRPr b="1" i="1" sz="1500">
              <a:latin typeface="Nunito"/>
              <a:ea typeface="Nunito"/>
              <a:cs typeface="Nunito"/>
              <a:sym typeface="Nunito"/>
            </a:endParaRPr>
          </a:p>
        </p:txBody>
      </p:sp>
      <p:sp>
        <p:nvSpPr>
          <p:cNvPr id="242" name="Google Shape;242;p26"/>
          <p:cNvSpPr txBox="1"/>
          <p:nvPr/>
        </p:nvSpPr>
        <p:spPr>
          <a:xfrm>
            <a:off x="9306900" y="5852950"/>
            <a:ext cx="2262000" cy="457200"/>
          </a:xfrm>
          <a:prstGeom prst="rect">
            <a:avLst/>
          </a:prstGeom>
          <a:solidFill>
            <a:srgbClr val="FFF2CC"/>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US" sz="1500">
                <a:latin typeface="Nunito"/>
                <a:ea typeface="Nunito"/>
                <a:cs typeface="Nunito"/>
                <a:sym typeface="Nunito"/>
              </a:rPr>
              <a:t>Pending Observations</a:t>
            </a:r>
            <a:endParaRPr b="1" i="1" sz="1500">
              <a:latin typeface="Nunito"/>
              <a:ea typeface="Nunito"/>
              <a:cs typeface="Nunito"/>
              <a:sym typeface="Nunito"/>
            </a:endParaRPr>
          </a:p>
        </p:txBody>
      </p:sp>
      <p:sp>
        <p:nvSpPr>
          <p:cNvPr id="243" name="Google Shape;243;p26"/>
          <p:cNvSpPr txBox="1"/>
          <p:nvPr/>
        </p:nvSpPr>
        <p:spPr>
          <a:xfrm>
            <a:off x="5810450" y="5852950"/>
            <a:ext cx="2262000" cy="457200"/>
          </a:xfrm>
          <a:prstGeom prst="rect">
            <a:avLst/>
          </a:prstGeom>
          <a:solidFill>
            <a:srgbClr val="EAD1DC"/>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US" sz="1500">
                <a:latin typeface="Nunito"/>
                <a:ea typeface="Nunito"/>
                <a:cs typeface="Nunito"/>
                <a:sym typeface="Nunito"/>
              </a:rPr>
              <a:t>Pending Priority</a:t>
            </a:r>
            <a:endParaRPr b="1" i="1" sz="1500">
              <a:latin typeface="Nunito"/>
              <a:ea typeface="Nunito"/>
              <a:cs typeface="Nunito"/>
              <a:sym typeface="Nuni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pic>
        <p:nvPicPr>
          <p:cNvPr id="248" name="Google Shape;248;p27"/>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249" name="Google Shape;249;p27"/>
          <p:cNvSpPr txBox="1"/>
          <p:nvPr>
            <p:ph type="title"/>
          </p:nvPr>
        </p:nvSpPr>
        <p:spPr>
          <a:xfrm>
            <a:off x="1200150" y="91443"/>
            <a:ext cx="10533000" cy="783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SMS Editor - RoadMap Features </a:t>
            </a:r>
            <a:endParaRPr/>
          </a:p>
        </p:txBody>
      </p:sp>
      <p:sp>
        <p:nvSpPr>
          <p:cNvPr id="250" name="Google Shape;250;p27"/>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
        <p:nvSpPr>
          <p:cNvPr id="251" name="Google Shape;251;p27"/>
          <p:cNvSpPr txBox="1"/>
          <p:nvPr/>
        </p:nvSpPr>
        <p:spPr>
          <a:xfrm>
            <a:off x="203050" y="2259100"/>
            <a:ext cx="1575600" cy="3133800"/>
          </a:xfrm>
          <a:prstGeom prst="rect">
            <a:avLst/>
          </a:pr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i="1" lang="en-US" sz="1800">
                <a:latin typeface="Nunito SemiBold"/>
                <a:ea typeface="Nunito SemiBold"/>
                <a:cs typeface="Nunito SemiBold"/>
                <a:sym typeface="Nunito SemiBold"/>
              </a:rPr>
              <a:t>A tool that  makes it possible to manage all KOKO SMSes in a simple, efficient &amp; powerful way</a:t>
            </a:r>
            <a:endParaRPr i="1" sz="1800">
              <a:latin typeface="Nunito SemiBold"/>
              <a:ea typeface="Nunito SemiBold"/>
              <a:cs typeface="Nunito SemiBold"/>
              <a:sym typeface="Nunito SemiBold"/>
            </a:endParaRPr>
          </a:p>
        </p:txBody>
      </p:sp>
      <p:sp>
        <p:nvSpPr>
          <p:cNvPr id="252" name="Google Shape;252;p27"/>
          <p:cNvSpPr txBox="1"/>
          <p:nvPr/>
        </p:nvSpPr>
        <p:spPr>
          <a:xfrm>
            <a:off x="1994325" y="915250"/>
            <a:ext cx="1388400" cy="45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800">
                <a:latin typeface="Nunito"/>
                <a:ea typeface="Nunito"/>
                <a:cs typeface="Nunito"/>
                <a:sym typeface="Nunito"/>
              </a:rPr>
              <a:t>Version X</a:t>
            </a:r>
            <a:endParaRPr b="1" sz="1800">
              <a:latin typeface="Nunito"/>
              <a:ea typeface="Nunito"/>
              <a:cs typeface="Nunito"/>
              <a:sym typeface="Nunito"/>
            </a:endParaRPr>
          </a:p>
        </p:txBody>
      </p:sp>
      <p:sp>
        <p:nvSpPr>
          <p:cNvPr id="253" name="Google Shape;253;p27"/>
          <p:cNvSpPr txBox="1"/>
          <p:nvPr/>
        </p:nvSpPr>
        <p:spPr>
          <a:xfrm>
            <a:off x="3884350" y="2299100"/>
            <a:ext cx="1575600" cy="905400"/>
          </a:xfrm>
          <a:prstGeom prst="rect">
            <a:avLst/>
          </a:prstGeom>
          <a:solidFill>
            <a:srgbClr val="65D9F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Nunito SemiBold"/>
                <a:ea typeface="Nunito SemiBold"/>
                <a:cs typeface="Nunito SemiBold"/>
                <a:sym typeface="Nunito SemiBold"/>
              </a:rPr>
              <a:t>View Reports on SMSes &amp; Campaigns</a:t>
            </a:r>
            <a:endParaRPr>
              <a:latin typeface="Nunito SemiBold"/>
              <a:ea typeface="Nunito SemiBold"/>
              <a:cs typeface="Nunito SemiBold"/>
              <a:sym typeface="Nunito SemiBold"/>
            </a:endParaRPr>
          </a:p>
        </p:txBody>
      </p:sp>
      <p:cxnSp>
        <p:nvCxnSpPr>
          <p:cNvPr id="254" name="Google Shape;254;p27"/>
          <p:cNvCxnSpPr/>
          <p:nvPr/>
        </p:nvCxnSpPr>
        <p:spPr>
          <a:xfrm>
            <a:off x="1932388" y="1054450"/>
            <a:ext cx="51000" cy="5107800"/>
          </a:xfrm>
          <a:prstGeom prst="straightConnector1">
            <a:avLst/>
          </a:prstGeom>
          <a:noFill/>
          <a:ln cap="flat" cmpd="sng" w="9525">
            <a:solidFill>
              <a:schemeClr val="dk2"/>
            </a:solidFill>
            <a:prstDash val="lgDash"/>
            <a:round/>
            <a:headEnd len="med" w="med" type="none"/>
            <a:tailEnd len="med" w="med" type="none"/>
          </a:ln>
        </p:spPr>
      </p:cxnSp>
      <p:sp>
        <p:nvSpPr>
          <p:cNvPr id="255" name="Google Shape;255;p27"/>
          <p:cNvSpPr txBox="1"/>
          <p:nvPr/>
        </p:nvSpPr>
        <p:spPr>
          <a:xfrm>
            <a:off x="246200" y="1206850"/>
            <a:ext cx="1575600" cy="78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800">
                <a:latin typeface="Nunito"/>
                <a:ea typeface="Nunito"/>
                <a:cs typeface="Nunito"/>
                <a:sym typeface="Nunito"/>
              </a:rPr>
              <a:t>Vision of the KOKO SMS Editor</a:t>
            </a:r>
            <a:endParaRPr b="1" sz="1800">
              <a:latin typeface="Nunito"/>
              <a:ea typeface="Nunito"/>
              <a:cs typeface="Nunito"/>
              <a:sym typeface="Nunito"/>
            </a:endParaRPr>
          </a:p>
        </p:txBody>
      </p:sp>
      <p:sp>
        <p:nvSpPr>
          <p:cNvPr id="256" name="Google Shape;256;p27"/>
          <p:cNvSpPr txBox="1"/>
          <p:nvPr/>
        </p:nvSpPr>
        <p:spPr>
          <a:xfrm>
            <a:off x="2029700" y="1334250"/>
            <a:ext cx="3288300" cy="78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i="1" lang="en-US" sz="1500">
                <a:solidFill>
                  <a:schemeClr val="dk1"/>
                </a:solidFill>
                <a:latin typeface="Nunito SemiBold"/>
                <a:ea typeface="Nunito SemiBold"/>
                <a:cs typeface="Nunito SemiBold"/>
                <a:sym typeface="Nunito SemiBold"/>
              </a:rPr>
              <a:t>Long Term Goal:</a:t>
            </a:r>
            <a:endParaRPr i="1" sz="1500">
              <a:solidFill>
                <a:schemeClr val="dk1"/>
              </a:solidFill>
              <a:latin typeface="Nunito SemiBold"/>
              <a:ea typeface="Nunito SemiBold"/>
              <a:cs typeface="Nunito SemiBold"/>
              <a:sym typeface="Nunito SemiBold"/>
            </a:endParaRPr>
          </a:p>
          <a:p>
            <a:pPr indent="0" lvl="0" marL="0" rtl="0" algn="l">
              <a:spcBef>
                <a:spcPts val="0"/>
              </a:spcBef>
              <a:spcAft>
                <a:spcPts val="0"/>
              </a:spcAft>
              <a:buClr>
                <a:schemeClr val="dk1"/>
              </a:buClr>
              <a:buSzPts val="1100"/>
              <a:buFont typeface="Arial"/>
              <a:buNone/>
            </a:pPr>
            <a:r>
              <a:rPr i="1" lang="en-US" sz="1500">
                <a:solidFill>
                  <a:schemeClr val="dk1"/>
                </a:solidFill>
                <a:latin typeface="Nunito SemiBold"/>
                <a:ea typeface="Nunito SemiBold"/>
                <a:cs typeface="Nunito SemiBold"/>
                <a:sym typeface="Nunito SemiBold"/>
              </a:rPr>
              <a:t>Analyse &amp; measure the impact of SMSes</a:t>
            </a:r>
            <a:endParaRPr i="1" sz="1500">
              <a:latin typeface="Nunito SemiBold"/>
              <a:ea typeface="Nunito SemiBold"/>
              <a:cs typeface="Nunito SemiBold"/>
              <a:sym typeface="Nunito SemiBold"/>
            </a:endParaRPr>
          </a:p>
        </p:txBody>
      </p:sp>
      <p:sp>
        <p:nvSpPr>
          <p:cNvPr id="257" name="Google Shape;257;p27"/>
          <p:cNvSpPr txBox="1"/>
          <p:nvPr/>
        </p:nvSpPr>
        <p:spPr>
          <a:xfrm>
            <a:off x="2149050" y="2299100"/>
            <a:ext cx="1575600" cy="905400"/>
          </a:xfrm>
          <a:prstGeom prst="rect">
            <a:avLst/>
          </a:prstGeom>
          <a:solidFill>
            <a:srgbClr val="65D9F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chemeClr val="dk1"/>
                </a:solidFill>
                <a:latin typeface="Nunito SemiBold"/>
                <a:ea typeface="Nunito SemiBold"/>
                <a:cs typeface="Nunito SemiBold"/>
                <a:sym typeface="Nunito SemiBold"/>
              </a:rPr>
              <a:t>Run A/B Test SMS Campaigns</a:t>
            </a:r>
            <a:endParaRPr>
              <a:latin typeface="Nunito SemiBold"/>
              <a:ea typeface="Nunito SemiBold"/>
              <a:cs typeface="Nunito SemiBold"/>
              <a:sym typeface="Nunito SemiBold"/>
            </a:endParaRPr>
          </a:p>
        </p:txBody>
      </p:sp>
      <p:cxnSp>
        <p:nvCxnSpPr>
          <p:cNvPr id="258" name="Google Shape;258;p27"/>
          <p:cNvCxnSpPr/>
          <p:nvPr/>
        </p:nvCxnSpPr>
        <p:spPr>
          <a:xfrm rot="10800000">
            <a:off x="1961650" y="5776750"/>
            <a:ext cx="10225200" cy="0"/>
          </a:xfrm>
          <a:prstGeom prst="straightConnector1">
            <a:avLst/>
          </a:prstGeom>
          <a:noFill/>
          <a:ln cap="flat" cmpd="sng" w="9525">
            <a:solidFill>
              <a:srgbClr val="44546A"/>
            </a:solidFill>
            <a:prstDash val="lgDash"/>
            <a:round/>
            <a:headEnd len="med" w="med" type="none"/>
            <a:tailEnd len="med" w="med" type="none"/>
          </a:ln>
        </p:spPr>
      </p:cxnSp>
      <p:sp>
        <p:nvSpPr>
          <p:cNvPr id="259" name="Google Shape;259;p27"/>
          <p:cNvSpPr txBox="1"/>
          <p:nvPr/>
        </p:nvSpPr>
        <p:spPr>
          <a:xfrm>
            <a:off x="2137150" y="5823650"/>
            <a:ext cx="2262000" cy="457200"/>
          </a:xfrm>
          <a:prstGeom prst="rect">
            <a:avLst/>
          </a:prstGeom>
          <a:solidFill>
            <a:srgbClr val="EAD1DC"/>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US" sz="1500">
                <a:latin typeface="Nunito"/>
                <a:ea typeface="Nunito"/>
                <a:cs typeface="Nunito"/>
                <a:sym typeface="Nunito"/>
              </a:rPr>
              <a:t>Pending Priority</a:t>
            </a:r>
            <a:endParaRPr b="1" i="1" sz="1500">
              <a:latin typeface="Nunito"/>
              <a:ea typeface="Nunito"/>
              <a:cs typeface="Nunito"/>
              <a:sym typeface="Nunito"/>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KOKO Corporate Layout (2019)">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